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48CF-D48E-4D60-A8F8-E915DB41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17A0A-DE81-4686-9293-8E74D78D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301D7-F578-4442-B4A0-396BEEE8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BF023-74FE-4AB4-8B44-067FD03B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FE77E-FB69-476A-B9F9-B36DA052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23812-141F-45DE-AFC8-64F1034E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B3C5D-7DD8-4322-9985-33560249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062D7-8EE5-4B30-A0A6-0900AFF0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FCF34-FAD7-4B76-ADC3-FD775321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06CBB-390A-4C94-BE98-63ECE4CF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534F0-839D-4076-9DC6-ED8D58E4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504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矛盾的特殊性(具体问题具体分析)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具体问题具体分析方法论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矛盾特殊性是指每个矛盾都有其独特的特点和性质，是区别于其他矛盾的特殊本质。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矛盾特殊性表现在矛盾的各个方面，包括矛盾的产生、发展、解决等各个环节。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343" b="1534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465" b="134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矛盾特殊性是客观存在的，是事物发展过程中的必然现象。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25" b="1092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矛盾特殊性与普遍性是相互依存的，没有特殊性就没有普遍性，没有普遍性也就没有特殊性。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矛盾普遍性是存在于一切事物中的共性，而矛盾特殊性则是存在于具体事物中的个性。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矛盾普遍性和特殊性在一定条件下可以相互转化，普遍性可以转化为特殊性，特殊性也可以转化为普遍性。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与普遍性关系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矛盾特殊性要求我们在分析和解决问题时，必须具体问题具体分析，不能一刀切或一概而论。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了解和掌握矛盾特殊性有助于我们深入认识事物的本质和规律，更好地指导实践。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在实际工作中，我们要善于发现和把握矛盾的特殊性，因时、因地、因人制宜地采取相应的方法和措施，推动事物的顺利发展。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矛盾特殊性表现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生产力与生产关系、经济基础与上层建筑之间的矛盾。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阶级矛盾、民族矛盾、国家间矛盾等。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文化多样性、文化冲突、文化交流与融合等矛盾。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文化领域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不同领域矛盾差异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经济领域内部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不同产业、不同市场、不同企业之间的矛盾。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文化领域内部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不同文化流派、不同价值观念、不同文化传统之间的矛盾。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政治领域内部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不同政党、不同利益集团、不同社会阶层之间的矛盾。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同一领域内部矛盾差异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力量均衡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矛盾双方力量对比差异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双方势均力敌，相互制约，形成相对稳定的局面。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力量失衡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一方占据优势地位，另一方处于劣势地位，形成不平衡的局面。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在一定条件下，双方力量对比发生变化，优势方可能转化为劣势方，劣势方可能转化为优势方。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力量转化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在复杂的问题中，要抓住主要矛盾和矛盾的主要方面，集中力量解决关键问题，带动其他问题的解决。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着眼于问题的主要矛盾和矛盾的主要方面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深入了解问题的背景、历史、现状和未来趋势，把握问题的本质和根源，为解决问题提供有针对性的思路和方法。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分析问题的本质和根源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根据问题的性质、特点和紧迫程度，制定不同的解决方案和应对策略，确保问题得到有效解决。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针对不同问题采取不同策略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在处理问题时，要根据时间、地点和人物的不同情况，灵活采取适当的措施和方法，避免一刀切和僵化。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因时、因地、因人制宜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在面对新情况、新问题时，要善于变通和创新，打破常规思维方式和传统观念的束缚，寻求新的解决方案。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善于变通和创新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在处理问题时，要保持开放和包容心态，尊重不同意见和观点，善于倾听和理解他人的想法和需求，寻求共识和合作。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保持开放和包容心态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https://d.book118.com/928065046117006034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2024-09-13T07:07:09.925</cp:lastPrinted>
  <dcterms:created xsi:type="dcterms:W3CDTF">2024-09-12T23:07:09Z</dcterms:created>
  <dcterms:modified xsi:type="dcterms:W3CDTF">2024-09-12T23:07:12Z</dcterms:modified>
</cp:coreProperties>
</file>