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1216D-E8FA-4104-9E5D-551D7957C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73AA3-7933-452B-97D7-569EE68FB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B5223-70D8-4997-8117-E5ADB4BF3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C5C75-A3CD-4BF9-BDAD-E8F2BA5FD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533E7-6B52-42DD-8C26-00DEBA112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62AD3B-FFEC-4465-93BF-C3E2F839B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9526D-7B04-4A87-A4E2-2DD18350D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72C3A-2031-443A-B6D3-BFA5740CF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7DDBF-A6C0-41FE-8C29-134BCEC43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30AB8-1CAD-42F2-9A86-7FD341F96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D1405-C014-461F-AE63-93E1CDE86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5065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健康管理师的职业道德与责任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健康管理师的职业道德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健康管理师的职业责任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健康管理师职业道德与责任的关系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健康管理师职业道德与责任的挑战与对策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健康管理师具备专业的健康知识和技能，能够向公众传播正确的健康观念和行为方式，提高人们的健康素养和自我保健能力。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健康守护者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健康管理师是维护个体和群体健康的专业人员，通过提供健康咨询、制定健康计划、实施健康干预等手段，帮助人们预防疾病、促进健康。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健康资源协调者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健康管理师能够协调各种健康资源，如医疗机构、保健机构、康复机构等，为个体和群体提供全面的健康管理服务。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00" r="146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健康管理师的角色与定位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健康管理师作为专业的健康服务人员，其职业道德和责任感直接关系到公众的健康福祉。只有具备高度的职业道德和责任感，才能为公众提供优质的健康管理服务。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维护行业形象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健康管理师是健康产业的重要组成部分，其职业道德和责任感不仅关系到个人形象，也影响到整个行业的声誉和发展。因此，健康管理师必须时刻维护行业形象，树立良好的职业风尚。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具备职业道德和责任感的健康管理师更容易获得公众的认可和信任，从而有利于个人职业生涯的发展。同时，这也是个人实现自我价值和追求职业成功的重要基础。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职业道德与责任的重要性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健康管理师的职业道德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458" r="4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健康管理师应始终将人的生命和健康放在首位，尊重每个人的生命权和健康权，积极维护和促进人们的身心健康。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尊重人的生命权和健康权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健康管理师应以高度的责任心和爱心，关注每个人的健康状况，提供个性化的健康指导和帮助，让每个人都能享受到优质的健康管理服务。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关爱个体健康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尊重生命，关爱健康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健康管理师应始终保持诚实、守信的职业操守，遵守与客户的承诺和约定，树立良好的行业形象。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遵守诚信原则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健康管理师应严格保守客户的个人隐私和健康信息，确保客户权益得到充分保护，维护行业的信誉和形象。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保守客户秘密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诚实守信，保守秘密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53" b="153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健康管理师应坚持公平、公正的原则，为每一位客户提供平等、无差别的健康管理服务，不因个人偏见或利益关系而偏袒任何一方。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健康管理师在处理健康问题时，应保持客观、中立的立场，不受任何外部因素的影响，确保为客户提供准确、科学的健康建议。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公平公正，不偏不倚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保持客观中立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提供公平的服务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不断提升专业技能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健康管理师应持续学习、更新知识，提高专业技能水平，为客户提供更加专业、高效的健康管理服务。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追求卓越品质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健康管理师应以追求卓越的态度，不断完善服务流程和质量，提高客户满意度和行业竞争力。同时，积极探索新的健康管理模式和方法，推动行业的创新和发展。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勤奋敬业，精益求精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健康管理师的职业责任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通过收集和分析个人的健康信息，对健康状况进行全面评估，为制定个性化的健康管理计划提供依据。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评估个人健康状况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根据个人的健康状况和需求，制定科学合理的健康管理计划，包括饮食、运动、心理等方面的指导。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制定健康管理计划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指导个人执行健康管理计划，并进行跟踪和调整，确保计划的有效实施。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实施健康管理计划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提供专业的健康管理服务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689" b="116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传播健康知识，提高公众健康素养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普及健康知识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通过讲座、培训、咨询等方式，向公众普及健康知识，提高公众对健康问题的认识和理解。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提高健康技能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教授公众必要的健康技能，如急救技能、自我保健技能等，提高公众在紧急情况下的自救和互救能力。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倡导健康生活方式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积极倡导健康的生活方式，如合理饮食、适量运动、充足睡眠等，引导公众养成良好的生活习惯。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https://d.book118.com/928065065034006023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2024-08-29T16:19:57.318</cp:lastPrinted>
  <dcterms:created xsi:type="dcterms:W3CDTF">2024-08-29T08:19:57Z</dcterms:created>
  <dcterms:modified xsi:type="dcterms:W3CDTF">2024-08-29T08:19:59Z</dcterms:modified>
</cp:coreProperties>
</file>