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D690031-3D64-48C8-AD3D-B201B2746DA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404883-4030-49C7-9DFC-EFEE209CB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3EB87-3B58-47AB-A228-29BCD6C81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3E43C2-FF22-4F0D-8512-D41BB0804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D08AE4-E151-449C-A0F0-563F330624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417491-8BD8-4893-8E7B-C243BAAAF0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C0E048-FA7B-45BF-A6DE-6C29BE4B0F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3AD885-6D87-49CB-9EAE-770B98D481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FA3BBC-5BD7-4C17-860A-958CA9DF93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1C65A8-C96F-4A42-86B7-658620D3A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83501-302F-4E97-814E-B90262E04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2F717E-2915-4A44-8F94-8E86F65D67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6DD64D7-027F-49FE-A0F1-F2ACD37E33D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787C599-0EB9-40CB-8A36-BE48F1BCAE5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6511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基础礼仪培训带来的改变</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言谈举止的基本礼仪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仪容仪表的基本礼仪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社交礼仪的基本要点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职场礼仪的实践技巧</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什么是基础礼仪培训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基础礼仪培训是通过培训课程提升个人在职场和社交场合中的基本礼仪素养。这种培训包括言谈举止、仪容仪表、社交礼仪等内容，在现代社会中越来越受重视，对个人职业发展和人际关系建立至关重要。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基础礼仪培训的重要性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帮助个人在交往中更得体</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提升形象和自信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学习适应不同礼仪要求</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适应不同场合</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提升职场竞争力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塑造良好形象</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有助于社交技能的提升</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增强社交技能</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基础礼仪培训的目标</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使参与者表现得体</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培养社交修养</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提升职业素养</a:t>
            </a:r>
            <a:endParaRPr lang="en-US" sz="2000" b="0" strike="noStrike" spc="-1">
              <a:solidFill>
                <a:srgbClr val="000000"/>
              </a:solidFill>
              <a:latin typeface="Arial"/>
            </a:endParaRPr>
          </a:p>
        </p:txBody>
      </p:sp>
      <p:sp>
        <p:nvSpPr>
          <p:cNvPr id="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树立职业道德观念</a:t>
            </a:r>
            <a:endParaRPr lang="en-US" sz="3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提高人际交往技巧</a:t>
            </a:r>
            <a:endParaRPr lang="en-US" sz="2000" b="0" strike="noStrike" spc="-1">
              <a:solidFill>
                <a:srgbClr val="000000"/>
              </a:solidFill>
              <a:latin typeface="Arial"/>
            </a:endParaRPr>
          </a:p>
        </p:txBody>
      </p:sp>
      <p:sp>
        <p:nvSpPr>
          <p:cNvPr id="1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增强沟通能力</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讲座形式</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提供理论知识和实用技巧</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团体活动</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通过团体合作来培养合作能力</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互动教学</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结合实际案例和角色扮演等方式进行</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基础礼仪培训的形式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课堂教学</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通过讲授知识和技巧来培养参与者</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巩固学习内容</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在培训过程中，参与者需要通过实践和反思来巩固所学内容，这样才能真正理解并应用基础礼仪的要点，使其成为习惯。</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言谈举止的基本礼仪</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言谈举止的重要性</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言谈举止是社交礼仪中非常重要的一部分，直接反映了一个人的教养和修养。通过得体的言谈举止，可以让人更加受人欢迎，建立良好的人际关系。在职场中，正确的言谈举止可以增加自己的职业魅力，提升职业形象。</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言谈举止的基本要点</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避免说话过快过大声或过慢过小声</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注意说话的语速和音量</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表达尊重和关注</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维持良好的眼神交流</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避免打断别人发言和自我中心的表达方式</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学会倾听和表达</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言谈举止的修养</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如感谢、请、对不起等，增强人际交往的亲和力</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学会礼貌用语</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不使用粗鲁或侮辱性的语言</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注意言辞的尊重和礼貌</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保持话题的合适性和正面性</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避免不当的谈话内容</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模拟能力练习</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参与模拟能力练习以改善言谈举止</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指导和反馈</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培训老师给予指导和反馈帮助改进</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实践与反思</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通过实践和反思逐渐改善言谈举止</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言谈举止的实践</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通过角色扮演来提升言谈举止水平</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言谈举止的基本礼仪对于个人的社交和职场发展至关重要。培养良好的言谈举止能够提升自身的形象和魅力，助力于建立良好的人际关系。通过不断的实践和反思，可以逐步改进言谈举止，使之成为自己的优势之一。</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仪容仪表的基本礼仪</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仪容仪表的重要性</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直接影响第一印象</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形象重要</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不容忽视的重要性</a:t>
            </a:r>
            <a:endParaRPr lang="en-US" sz="2000" b="0" strike="noStrike" spc="-1">
              <a:solidFill>
                <a:srgbClr val="000000"/>
              </a:solidFill>
              <a:latin typeface="Arial"/>
            </a:endParaRPr>
          </a:p>
        </p:txBody>
      </p:sp>
      <p:sp>
        <p:nvSpPr>
          <p:cNvPr id="16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社交职场必备</a:t>
            </a:r>
            <a:endParaRPr lang="en-US" sz="3000" b="0" strike="noStrike" spc="-1">
              <a:solidFill>
                <a:srgbClr val="000000"/>
              </a:solidFill>
              <a:latin typeface="Arial"/>
            </a:endParaRPr>
          </a:p>
        </p:txBody>
      </p:sp>
      <p:sp>
        <p:nvSpPr>
          <p:cNvPr id="16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展现修养和职业素养</a:t>
            </a:r>
            <a:endParaRPr lang="en-US" sz="2000" b="0" strike="noStrike" spc="-1">
              <a:solidFill>
                <a:srgbClr val="000000"/>
              </a:solidFill>
              <a:latin typeface="Arial"/>
            </a:endParaRPr>
          </a:p>
        </p:txBody>
      </p:sp>
      <p:sp>
        <p:nvSpPr>
          <p:cNvPr id="17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修养展示</a:t>
            </a:r>
            <a:endParaRPr lang="en-US" sz="3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姿势得体</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坐姿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站姿</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笑容和蔼</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友好眼神</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展现开朗气质</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仪容仪表的基本要点</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整洁</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服饰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发型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化妆</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仪容仪表的修养</a:t>
            </a:r>
            <a:endParaRPr lang="en-US" sz="3600" b="0" strike="noStrike" spc="-1">
              <a:solidFill>
                <a:schemeClr val="dk1"/>
              </a:solidFill>
              <a:latin typeface="Arial"/>
            </a:endParaRPr>
          </a:p>
        </p:txBody>
      </p:sp>
      <p:sp>
        <p:nvSpPr>
          <p:cNvPr id="18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恰到好处</a:t>
            </a:r>
            <a:endParaRPr lang="en-US" sz="2000" b="0" strike="noStrike" spc="-1">
              <a:solidFill>
                <a:srgbClr val="000000"/>
              </a:solidFill>
              <a:latin typeface="Arial"/>
            </a:endParaRPr>
          </a:p>
        </p:txBody>
      </p:sp>
      <p:sp>
        <p:nvSpPr>
          <p:cNvPr id="18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着装礼仪</a:t>
            </a:r>
            <a:endParaRPr lang="en-US" sz="3000" b="0" strike="noStrike" spc="-1">
              <a:solidFill>
                <a:srgbClr val="000000"/>
              </a:solidFill>
              <a:latin typeface="Arial"/>
            </a:endParaRPr>
          </a:p>
        </p:txBody>
      </p:sp>
      <p:sp>
        <p:nvSpPr>
          <p:cNvPr id="18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9"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自我调节</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面部表情</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注意细节</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个人卫生</a:t>
            </a:r>
            <a:endParaRPr lang="en-US" sz="3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形象讲座</a:t>
            </a:r>
            <a:endParaRPr lang="en-US" sz="2200" b="0" strike="noStrike" spc="-1">
              <a:solidFill>
                <a:srgbClr val="000000"/>
              </a:solidFill>
              <a:latin typeface="Arial"/>
            </a:endParaRPr>
          </a:p>
        </p:txBody>
      </p:sp>
      <p:sp>
        <p:nvSpPr>
          <p:cNvPr id="1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示范学习</a:t>
            </a:r>
            <a:endParaRPr lang="en-US" sz="1500" b="0" strike="noStrike" spc="-1">
              <a:solidFill>
                <a:srgbClr val="000000"/>
              </a:solidFill>
              <a:latin typeface="Arial"/>
            </a:endParaRPr>
          </a:p>
        </p:txBody>
      </p:sp>
      <p:sp>
        <p:nvSpPr>
          <p:cNvPr id="1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逐步调整</a:t>
            </a:r>
            <a:endParaRPr lang="en-US" sz="2200" b="0" strike="noStrike" spc="-1">
              <a:solidFill>
                <a:srgbClr val="000000"/>
              </a:solidFill>
              <a:latin typeface="Arial"/>
            </a:endParaRPr>
          </a:p>
        </p:txBody>
      </p:sp>
      <p:sp>
        <p:nvSpPr>
          <p:cNvPr id="2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符合要求的形象</a:t>
            </a:r>
            <a:endParaRPr lang="en-US" sz="1500" b="0" strike="noStrike" spc="-1">
              <a:solidFill>
                <a:srgbClr val="000000"/>
              </a:solidFill>
              <a:latin typeface="Arial"/>
            </a:endParaRPr>
          </a:p>
        </p:txBody>
      </p:sp>
      <p:sp>
        <p:nvSpPr>
          <p:cNvPr id="2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仪容仪表的实践</a:t>
            </a:r>
            <a:endParaRPr lang="en-US" sz="3600" b="0" strike="noStrike" spc="-1">
              <a:solidFill>
                <a:schemeClr val="dk1"/>
              </a:solidFill>
              <a:latin typeface="Arial"/>
            </a:endParaRPr>
          </a:p>
        </p:txBody>
      </p:sp>
      <p:sp>
        <p:nvSpPr>
          <p:cNvPr id="2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专业指导</a:t>
            </a:r>
            <a:endParaRPr lang="en-US" sz="2200" b="0" strike="noStrike" spc="-1">
              <a:solidFill>
                <a:srgbClr val="000000"/>
              </a:solidFill>
              <a:latin typeface="Arial"/>
            </a:endParaRPr>
          </a:p>
        </p:txBody>
      </p:sp>
      <p:sp>
        <p:nvSpPr>
          <p:cNvPr id="2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形体教练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形象设计师</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仪容仪表的重要性</a:t>
            </a:r>
            <a:endParaRPr lang="en-US" sz="3500" b="0" strike="noStrike" spc="-1">
              <a:solidFill>
                <a:srgbClr val="000000"/>
              </a:solidFill>
              <a:latin typeface="Arial"/>
            </a:endParaRPr>
          </a:p>
        </p:txBody>
      </p:sp>
      <p:sp>
        <p:nvSpPr>
          <p:cNvPr id="21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仪容仪表是社交和职场中的第一印象，直接反映个人修养和职业素养。通过细心打理仪容仪表，个人形象能够展现自信、干净和专业。</a:t>
            </a:r>
            <a:endParaRPr lang="en-US" sz="2500" b="0" strike="noStrike" spc="-1">
              <a:solidFill>
                <a:srgbClr val="000000"/>
              </a:solidFill>
              <a:latin typeface="Arial"/>
            </a:endParaRPr>
          </a:p>
        </p:txBody>
      </p:sp>
      <p:sp>
        <p:nvSpPr>
          <p:cNvPr id="2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https://d.book118.com/928065113010006050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基础礼仪培训带来的改变</vt:lpstr>
      <vt:lpstr>目录</vt:lpstr>
      <vt:lpstr>第1章 简介</vt:lpstr>
      <vt:lpstr> </vt:lpstr>
      <vt:lpstr>基础礼仪培训的重要性</vt:lpstr>
      <vt:lpstr>基础礼仪培训的目标</vt:lpstr>
      <vt:lpstr>基础礼仪培训的形式</vt:lpstr>
      <vt:lpstr>巩固学习内容</vt:lpstr>
      <vt:lpstr>第2章 言谈举止的基本礼仪</vt:lpstr>
      <vt:lpstr> </vt:lpstr>
      <vt:lpstr>言谈举止的基本要点</vt:lpstr>
      <vt:lpstr>言谈举止的修养</vt:lpstr>
      <vt:lpstr>言谈举止的实践</vt:lpstr>
      <vt:lpstr>总结</vt:lpstr>
      <vt:lpstr>第3章 仪容仪表的基本礼仪</vt:lpstr>
      <vt:lpstr>仪容仪表的重要性</vt:lpstr>
      <vt:lpstr>仪容仪表的基本要点</vt:lpstr>
      <vt:lpstr>仪容仪表的修养</vt:lpstr>
      <vt:lpstr>仪容仪表的实践</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2024-09-29T14:17:08.793</cp:lastPrinted>
  <dcterms:created xsi:type="dcterms:W3CDTF">2024-09-29T06:17:08Z</dcterms:created>
  <dcterms:modified xsi:type="dcterms:W3CDTF">2024-09-29T06:17:10Z</dcterms:modified>
</cp:coreProperties>
</file>