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779749-3EB3-4191-B1D8-C83C80CD94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7FEB81-EFB7-4CFD-8C5A-F1B780B68A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49000A-B1E4-47FB-B85A-B0203ED230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78A19F-7340-4FF3-8B42-9B87933BFE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D8674D-920F-4A24-A1AF-1D406994F1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CF4F81-B973-4D2F-B21B-1D9087A668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2B1CA9-5F29-4CFA-B8C4-A5E7F4CC89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77E7F9-A836-4414-840C-939F1958B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578322-319B-48B3-830C-34F0677DB3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E2FF67-6F96-4DF1-B4A7-09749F2FB2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9AB8F0-6794-40FC-80F6-9A32E48FD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6602600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大客户营销管理策略在航空航天行业的应用与实践</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航空航天行业大客户分析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大客户营销管理策略制定</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大客户营销关系管理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大客户营销风险管理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大客户营销管理策略实施与效果评估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市场规模与增长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航空航天行业近年来保持稳步增长，市场规模不断扩大，预计未来几年将持续保持增长态势。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技术创新与升级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随着科技的不断进步，航空航天行业正经历着前所未有的技术变革，如无人机、电动飞机、高超音速飞行等新技术不断涌现。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国际化与合作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航空航天行业正逐渐走向国际化，各国之间的合作日益紧密，共同推动行业的发展。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航空航天行业现状及发展趋势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000" r="18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实现可持续发展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大客户营销管理策略有助于企业实现可持续发展，提高盈利能力。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提升市场份额</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通过有效的大客户营销管理策略，企业可以更好地满足客户需求，提升市场份额。</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增强品牌影响力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与大客户建立长期稳定的合作关系，有助于提升企业的品牌影响力和知名度。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大客户营销管理策略的重要性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本报告旨在探讨大客户营销管理策略在航空航天行业的应用与实践，为企业提供有针对性的营销策略建议。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主要内容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报告将首先分析航空航天行业的市场现状和发展趋势，然后阐述大客户营销管理策略的重要性，接着通过案例分析探讨大客户营销管理策略在航空航天行业的具体应用，最后提出针对性的营销策略建议。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报告目的和主要内容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航空航天行业大客户分析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947" r="1394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在航空航天行业中，大客户通常指的是采购规模较大、对供应链有重要影响的客户，包括航空公司、航天机构、大型制造商等。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采购规模、影响力和业务关系等因素，大客户可分为战略型、伙伴型和交易型三类。战略型大客户与企业长期合作，共同创造价值；伙伴型大客户在业务上相互依存；交易型大客户则主要关注价格和交货期等短期利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技术要求高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大客户对产品的技术含量和质量要求非常高，需要供应商具备相应的技术实力和质量保证能力。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合作周期长</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由于航空航天产品的研制周期长、技术更新慢等特点，大客户的合作周期通常较长，需要建立长期稳定的合作关系。</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采购规模大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航空航天行业的大客户通常采购规模较大，涉及飞机、发动机、航电系统等高端复杂产品，采购金额巨大。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航空航天行业大客户特点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大客户的需求通常具有多样性、个性化和变化性等特点，需要供应商提供定制化的产品和服务解决方案。</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需求特点</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大客户的购买决策过程相对复杂，涉及多个部门和层级，需要供应商建立有效的沟通机制和合作关系，深入了解客户需求和决策过程。</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购买决策过程</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大客户关系管理对于航空航天企业至关重要，需要建立专业的客户关系管理团队，提供全方位的服务和支持，确保客户满意度和忠诚度。</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客户关系管理</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大客户需求与行为分析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大客户营销管理策略制定</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633" r="26633"/>
          <a:stretch>
            <a:fillRect/>
          </a:stretch>
        </p:blipFill>
        <p:spPr>
          <a:xfrm>
            <a:off x="3909691" y="1250241"/>
            <a:ext cx="7848599"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根据客户需求、购买行为、行业趋势等因素，将航空航天市场细分为不同领域，如商业航空、军事航空、空间探索等。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结合企业资源和能力，选择具有潜力的目标市场进行深耕，如高端商业航空市场、新兴空间探索市场等。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市场细分与目标市场选择</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目标市场选择</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市场细分</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产品与服务策略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产品创新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针对目标市场需求，研发具有竞争力的新产品或技术，如高效能发动机、先进航空电子设备等。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服务优化</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提供个性化、专业化的服务，如定制化解决方案、全生命周期管理等，以满足大客户对高品质服务的需求。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根据产品或服务为客户创造的价值来制定价格，确保价格与价值相匹配。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价值定价</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在考虑成本和市场竞争状况的基础上，制定具有竞争力的价格策略。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竞争定价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通过企业自身销售团队直接与客户建立联系，提供产品和服务。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直接渠道</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与代理商、经销商等合作伙伴建立合作关系，共同开拓市场、服务客户。</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间接渠道</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https://d.book118.com/928066026004006034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2024-09-12T04:33:48.898</cp:lastPrinted>
  <dcterms:created xsi:type="dcterms:W3CDTF">2024-09-11T20:33:48Z</dcterms:created>
  <dcterms:modified xsi:type="dcterms:W3CDTF">2024-09-11T20:33:51Z</dcterms:modified>
</cp:coreProperties>
</file>