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E20C8-9105-4DAF-86EF-6E759450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BAFF4-B65E-4E21-AE72-9CDD8AC0D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7D034-4FC6-4DD4-A29E-0F1B4607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DD772-C739-4D5C-BB86-6BEB7BAB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B3CAD-149A-4107-964D-B3E78BBE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FD153-2CF6-4FD7-B94C-9F098FBC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275B5-8DE6-4A91-8FC0-7F4E1CD5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340C9-C60F-4692-956C-E1B46BF8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85940-3BDF-4CE0-8AC1-9C607BC70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129A7-5025-48C9-8C31-D932658B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1FA98-2D24-4C0E-9A85-F7434626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6047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通过护理查房，提高妇科护理人员的专业知识和技能，确保为患者提供优质的护理服务。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随着医疗技术的不断发展，妇科护理面临越来越多的挑战和需求。为了更好地满足患者的需求和提高护理质量，妇科护理查房已成为一种重要的学习和交流平台。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通过查房，可以发现和纠正护理过程中的问题，提高护理工作的准确性和有效性。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提升护理人员专业素养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查房为护理人员提供了一个交流和学习的机会，有助于增强团队协作精神，提高整体护理水平。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通过查房，护理人员可以了解最新的护理理念和技术，提升自身的专业素养和技能水平。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通过查房，可以及时发现和解决患者潜在的安全隐患，确保患者的安全和舒适。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妇科常见疾病及症状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子宫平滑肌组织增生形成的良性肿瘤，多无明显症状，仅在体检时发现，部分患者出现经量增多及经期延长等症状。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卵巢内或其表面形成的囊状结构，多无明显症状，少数患者出现下腹部不适、月经异常等症状。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宫颈受各种病原体感染发生炎症，分为急性宫颈炎和慢性宫颈炎，主要表现为阴道分泌物增多，呈黏液脓性。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子宫内膜组织包括腺体和间质出现在子宫体以外的部位，可侵犯全身任何部位，主要表现为痛经、慢性盆腔痛、月经异常和不孕。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49" r="2024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967" r="25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8133" b="813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妇科护理的基本原则和技巧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每日清洗外阴部，选择棉质透气的内裤，避免使用有刺激性的清洁剂。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保持营养均衡，避免食用辛辣、刺激性食物，保证充足的睡眠和适当的运动。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定期进行妇科检查，及时发现并处理妇科疾病。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关注患者的心理状况，提供心理支持和疏导，帮助患者保持良好的心态。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合理饮食作息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鼓励积极面对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妇科患者的心理护理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606" r="56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与患者建立良好的信任关系，了解患者的心理需求和困惑。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向患者提供心理支持和安慰，帮助患者缓解焦虑、抑郁等情绪。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鼓励患者积极面对疾病，树立信心，配合治疗和护理。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与患者家属和社会支持系统合作，共同为患者提供全方位的支持和关爱。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选择合适的时间，尽量避开治疗和检查的高峰期，以便患者和医护人员都能充分参与。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提前通知患者及其家属、医护人员，告知查房的目的、时间和地点。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准备护理查房所需的PPT课件、护理记录、患者病历等资料。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保持专业、友善的态度，尊重患者隐私，注意语言和行为的规范。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注意礼仪和态度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了解患者的需求和困难，及时反馈给医护人员。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认真听取患者和家属的意见和建议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观察患者的生命体征、症状等，及时发现并处理异常情况。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关注患者的病情变化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详细记录查房过程中的问题和建议，为后续的护理提供依据。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做好记录和总结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查房后的总结和反馈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整理查房资料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对查房过程中收集的资料进行整理、分析，提取有价值的信息。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根据反馈的问题和建议，制定具体的改进措施，并落实到日常护理工作中。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反馈问题和建议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将查房过程中发现的问题和改进建议反馈给相关医护人员，促进护理质量的持续改进。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定期评估效果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定期评估改进措施的效果，不断完善和优化护理工作流程。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https://d.book118.com/928066047012006023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2024-08-29T11:02:34.662</cp:lastPrinted>
  <dcterms:created xsi:type="dcterms:W3CDTF">2024-08-29T03:02:34Z</dcterms:created>
  <dcterms:modified xsi:type="dcterms:W3CDTF">2024-08-29T03:02:36Z</dcterms:modified>
</cp:coreProperties>
</file>