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586C7-9B59-4EC3-A3B9-BE788E8C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D4C7F-075A-4BE8-A5BC-38AC38E16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0E447-4241-4597-8AA5-55753937B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859D5-180C-4A77-AA70-3E46C7A5C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7B7B2-55D0-4923-97C4-3F16F8D39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CA956-0908-4940-9C63-2426F276F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7E636-336F-4E70-B98B-245D78965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9AD16-0481-4525-AA11-DAD7922AB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28201-0FC7-4EB9-B698-863B1267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0F5EE-2BD7-494D-9BC2-EC1CFAD6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BB366-97E4-446D-91CA-928F3DBE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0102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产品生命周期管理的价值体现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产品生命周期管理概述</a:t>
            </a:r>
          </a:p>
          <a:p>
            <a:r>
              <a:t>产品生命周期管理流程</a:t>
            </a:r>
          </a:p>
          <a:p>
            <a:r>
              <a:t>产品生命周期管理的价值体现</a:t>
            </a:r>
          </a:p>
          <a:p>
            <a:r>
              <a:t>产品生命周期管理的实施策略</a:t>
            </a:r>
          </a:p>
          <a:p>
            <a:r>
              <a:t>产品生命周期管理的挑战与对策</a:t>
            </a:r>
          </a:p>
          <a:p>
            <a: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通过全生命周期管理，企业可以更加精准地把握市场需求，优化产品设计，提高产品质量和性能，从而提升产品的竞争力。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提升产品竞争力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全生命周期管理有助于企业实现资源的优化配置，减少不必要的浪费，降低运营成本，提高企业的盈利能力。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降低运营成本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全生命周期管理可以提高客户满意度和忠诚度，进而提升企业的品牌价值和市场影响力。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增强品牌影响力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产品生命周期管理概念及重要性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阐述产品生命周期管理的定义、核心理念以及在企业运营中的重要作用。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产品生命周期管理流程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详细介绍产品生命周期管理的各个阶段，包括需求分析、产品设计、生产制造、市场营销、售后服务等。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产品生命周期管理实践案例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分享一些成功实施产品生命周期管理的企业案例，以及他们在实践中所取得的成果和经验教训。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产品生命周期管理挑战与对策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探讨企业在实施产品生命周期管理过程中可能遇到的挑战和问题，并提出相应的解决策略和建议。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产品生命周期管理（PLM）是一种应用于产品全生命周期的策略性业务流程，它连接人、数据、商业系统和业务流程，以支持从概念设计到产品退市的所有活动。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协同性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PLM强调跨部门、跨企业的协同合作，确保产品信息的一致性和准确性。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PLM通过信息技术手段，实现产品数据的集成、共享和管理。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整体性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PLM关注产品的整个生命周期，包括设计、制造、销售、服务等各个阶段。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提升产品创新能力</a:t>
            </a:r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降低产品成本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加强供应链管理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提升客户满意度</a:t>
            </a:r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产品生命周期管理的重要性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PLM有助于优化产品设计、制造和服务流程，降低产品成本，提高盈利能力。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PLM可以实现与供应链伙伴的协同合作，提高供应链的响应速度和灵活性。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通过PLM，企业可以更加准确地了解客户需求和市场趋势，提供个性化的产品和服务，提升客户满意度。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通过PLM，企业可以更加高效地管理研发流程，提高产品创新能力和市场竞争力。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深入了解目标市场、客户需求和竞争对手情况，为产品规划提供决策依据。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对收集到的需求信息进行整理、分类和评估，明确产品的功能、性能和品质要求。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基于市场需求和公司战略，制定产品的发展规划，包括产品定位、目标市场、竞争策略等。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需求分析与规划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概念设计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根据产品规划，进行创意构思和初步设计，形成产品的基本概念和外观造型。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在概念设计的基础上，进行深入的设计和开发，包括结构设计、电路设计、软件设计等。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原型制作与测试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根据详细设计结果，制作产品原型，并进行严格的测试和验证，确保产品设计的可行性和可靠性。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根据产品需求和公司产能，制定详细的生产计划，包括生产数量、时间进度、资源配置等。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制造工艺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确定产品的生产工艺和制造流程，确保产品的品质和生产效率。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建立严格的质量控制体系，对产品生产过程进行全面监控，确保产品质量符合设计要求。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生产与制造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销售策略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制定灵活多样的销售策略，包括定价、销售渠道、销售激励等，以促进产品销售。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建立完善的客户服务体系，提供售前咨询、售中支持和售后服务，增强客户满意度和忠诚度。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市场推广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通过广告、宣传、促销等手段，提高产品的知名度和美誉度，吸引潜在客户关注。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销售与服务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产品生命周期管理的价值体现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提高产品质量和可靠性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通过全面管理产品从设计到退役的全过程，确保产品质量的一致性和稳定性。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采用先进的设计和开发方法，提高产品的设计质量和可靠性。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强化供应链管理，确保原材料和零部件的质量符合产品要求。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实施严格的质量控制和检验制度，及时发现并处理产品质量问题。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通过优化产品设计和制造过程，降低生产成本和运营成本。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采用先进的生产技术和设备，提高生产效率和产品质量。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实施风险管理策略，识别和评估潜在的产品风险，并采取相应的措施进行预防和应对。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加强与供应商和客户的合作与沟通，降低供应链风险和市场风险。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降低产品成本和风险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https://d.book118.com/928070102011006033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2024-09-10T20:14:45.730</cp:lastPrinted>
  <dcterms:created xsi:type="dcterms:W3CDTF">2024-09-10T12:14:45Z</dcterms:created>
  <dcterms:modified xsi:type="dcterms:W3CDTF">2024-09-10T12:14:47Z</dcterms:modified>
</cp:coreProperties>
</file>