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F1A9E-6DDF-4E1A-9EA4-5E2B046A2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E734D-E0CE-4590-8D90-F6097AF88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FB553-EF13-449D-AD76-DE3CA8422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9A436-74A4-41D9-9239-987A32327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6D4B0-2C51-4954-BE54-EB282F591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EA509-FE4B-4E9B-B886-6D5FDEA02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5CB4B-EF67-4081-A7A5-EA1B4949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4A227-1CC6-4ACF-89F0-D0285E15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109E7-E9E5-4E52-85BC-C9D9A2DAD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0D209-AA18-43CC-9114-1792A73B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EE416-7035-4986-B55D-0FF5FDF65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1107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野生菌中毒治疗教案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野生菌中毒的预防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野生菌中毒的治疗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野生菌中毒的急救措施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野生菌中毒的预防与宣传教育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46" r="301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野生菌中毒的定义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野生菌种类繁多，其中一些含有剧毒物质，如鹅膏菌、毒伞等，一旦误食，会对人体健康造成严重威胁。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野生菌中毒是指由于误食有毒的野生菌类，导致人体出现一系列中毒症状。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根据中毒症状的严重程度，野生菌中毒可分为轻度、中度和重度三种类型。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轻度中毒症状较轻，可能出现恶心、呕吐、腹痛等消化道症状；中度中毒症状加重，可能出现肝肾损伤、神经系统损害等；重度中毒症状严重，可能导致多器官功能衰竭甚至死亡。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野生菌中毒的分类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神经系统损害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毒素对神经系统造成损害，可能出现抽搐、昏迷等症状。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肝肾损伤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毒素对肝肾造成损害，可能出现黄疸、尿少等症状。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头晕、头痛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中毒后可能出现头晕、头痛等症状。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中毒后最常见的症状，呕吐物多为所食用的野生菌。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腹痛多为上腹部或全腹疼痛，腹泻次数不等。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野生菌中毒的症状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识别有毒野生菌是预防中毒的关键，可以通过观察菌盖、菌柄、气味等方面进行初步判断。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有毒野生菌的颜色通常较为鲜艳，如红色、黄色、紫色等，而有毒菌盖则常常黏糊糊的，菌柄上也可能有鳞片或者粘液。此外，有毒野生菌的气味通常比较难闻，如腥味、臭味等。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识别有毒野生菌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正确的烹饪技巧和注意事项可以有效降低野生菌中毒的风险。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野生菌时应该彻底煮熟，不要生食或者半熟食用。同时，应该避免使用过多的调料，尤其是辛辣和酸性的调料，以免掩盖野生菌的异味。此外，应该避免同时食用可能会产生化学反应的食物，如豆制品、菠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避免在某些场所食用野生菌可以降低中毒的风险。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在公园、山林等公共场所采摘的野生菌可能存在较高的毒性风险，因此应该避免在这些场所采摘和食用野生菌。此外，应该避免在不明来源的野生菌市场上购买和食用野生菌。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避免食用野生菌的场所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野生菌中毒的治疗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https://d.book118.com/928071107000006025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2024-09-01T09:10:39.678</cp:lastPrinted>
  <dcterms:created xsi:type="dcterms:W3CDTF">2024-09-01T01:10:39Z</dcterms:created>
  <dcterms:modified xsi:type="dcterms:W3CDTF">2024-09-01T01:10:41Z</dcterms:modified>
</cp:coreProperties>
</file>