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DEA8D-1857-4738-9ED8-40B903F2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8C8AF-5B5F-450E-9B78-0744596A2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ED3D-2286-48D6-85A1-A3154CDA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A0DE8-9C74-4272-B553-7E75FEC75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072E6-A426-4FB9-B126-2ADB3457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DF366-4955-4CBC-AA9E-AA3E29F4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70017-B8B5-43FC-B483-46BA41A0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D7133-EB81-45E9-8502-4233BA056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88017-2FB7-4060-9E04-5E065C0E0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C9E77-7B58-4599-B2BC-1AD99DA4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2D837-D476-44E9-88A5-1D1E80DDA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20020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军品软件开发计划书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安全与保密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项目效益评估与预期成果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0" r="324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随着信息化战争的发展，军品软件在军事指挥、武器控制等方面发挥着越来越重要的作用，国家对军品软件的需求日益增长。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国家安全战略需求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军品软件是现代战争中的重要支撑，能够提升部队的信息化水平和作战能力，对保障国家安全具有重要意义。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提升作战能力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433" r="314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根据国家安全战略需求，开发具有自主知识产权的军品软件，满足军事应用需求。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完成军品软件的开发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建立完善的软件质量管理体系，确保软件质量符合国家军用标准，提高软件的可靠性和稳定性。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提高软件质量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通过项目实施，培养一批具备军品软件开发和管理能力的专业人才，为未来军事信息化建设提供人才保障。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通过军品软件开发计划的实施，推动我国军品软件产业的创新发展，提高我国军品软件的国际竞争力。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明确用户需求，为后续开发提供依据。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通过问卷调查、访谈、观察等方式，了解用户对软件的功能、性能、界面等方面的需求。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制定调研计划、设计调研问卷或提纲、实施调研、整理与分析调研数据、撰写调研报告。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用户需求调研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功能划分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将软件功能划分为多个模块，明确各模块的输入、处理和输出。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对每个功能模块进行详细描述，包括功能名称、功能描述、功能流程等。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功能优先级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根据用户需求和软件整体架构，确定各功能模块的优先级。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分析软件的响应时间、处理速度、数据传输速率等性能指标。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确定软件在异常情况下的容错能力、故障恢复能力等可靠性要求。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可维护性需求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考虑软件的升级、维护和扩展等方面的需求，确保软件易于维护和更新。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分析软件的界面设计、操作流程等方面的需求，确保软件易于使用和操作。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985" b="998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选择合适的开发语言和工具是军品软件开发的关键，需要考虑语言的性能、安全性、可靠性以及工具的可维护性和易用性。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根据项目需求和团队技术能力，选择适合军品软件开发的编程语言，如C、Java等，并选择相应的开发工具，如Visual Studio、Eclipse等。确保所选语言和工具能够满足军品软件的高性能、高安全性和高可靠性的要求。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开发语言与工具选择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合理的架构设计能够提高软件的可维护性、可扩展性和可重用性，降低软件开发的复杂度和风险。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根据军品软件的特点和需求，设计合理的软件架构，包括系统分层、模块划分、接口定义等。采用成熟的架构模式和设计原则，如MVC、MVVM等，以提高软件的可维护性、可扩展性和可重用性。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数据库设计是军品软件开发的重要组成部分，需要考虑到数据的安全性、可靠性和性能。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军品软件的需求，设计合理的数据库结构，包括表、视图、索引等。采用合适的数据存储方案，如关系型数据库、NoSQL数据库等，以满足软件对数据的安全性、可靠性和性能的要求。同时，要考虑到数据的备份和恢复策略，确保数据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开发计划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开发阶段划分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需求调研与分析阶段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编码与实现阶段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测试与验收阶段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此阶段主要对项目需求进行深入调研，明确项目目标、范围和约束条件，形成详细的需求规格说明书。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根据需求规格说明书进行系统设计，包括软件架构设计、数据库设计、界面设计等，并编写相应的设计文档。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依据系统设计文档进行编码与实现，完成软件的开发工作。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对开发完成的软件进行系统测试、集成测试和验收测试，确保软件质量符合预期要求。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测试工程师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负责对开发完成的软件进行测试，确保软件质量符合预期要求。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开发工程师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依据系统设计文档进行编码与实现，完成软件的开发工作。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根据需求规格说明书进行系统设计，提供详细的设计方案和相关文档。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负责整个项目的进度把控、人员协调和资源整合，确保项目按计划顺利进行。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负责与用户沟通，收集、整理和分析需求，编写需求规格说明书。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人员分工与任务分配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第二至第四周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进行系统设计，包括软件架构设计、数据库设计、界面设计等，并完成相关设计文档的编写。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完成项目启动和需求调研工作，形成初步的需求规格说明书。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第五至第八周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依据系统设计文档进行编码与实现，完成软件的开发工作。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第十一周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项目验收，整理项目文档，完成项目总结。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第九至第十周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对开发完成的软件进行系统测试、集成测试和验收测试，确保软件质量符合预期要求。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进度安排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https://d.book118.com/928072002021006035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2024-09-13T19:39:40.847</cp:lastPrinted>
  <dcterms:created xsi:type="dcterms:W3CDTF">2024-09-13T11:39:40Z</dcterms:created>
  <dcterms:modified xsi:type="dcterms:W3CDTF">2024-09-13T11:39:43Z</dcterms:modified>
</cp:coreProperties>
</file>