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91B06-CE25-42EE-A0E1-FA9D3A4C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93690-1955-4629-876F-F947BB795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0CC0F-A6F5-4234-8BE4-1E0DE396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C4E18-0376-48CC-8501-447FDA8D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4B4D7-04D8-452C-AE27-7CDAB811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C481C-4D49-412A-8176-908D0672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0330F-07DE-46E2-AF47-76742F9C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88FAC-2878-4175-ACBF-C1ED62EF1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619C3-E2EA-444F-94C3-2D6A3946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71F05-62D7-4E90-AF3C-E63AC0B46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BED90-64D0-4503-9B09-E69B492B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8.jpeg" /><Relationship Id="rId4" Type="http://schemas.openxmlformats.org/officeDocument/2006/relationships/image" Target="../media/image13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207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科技成果鉴定评审专家培训的案例解读分析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科技成果鉴定评审流程及关键环节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案例分析：成功科技成果鉴定评审实践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案例分析：失败科技成果鉴定评审教训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提高科技成果鉴定评审专家能力建议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1" r="20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适应科技发展的需要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随着科技的快速发展，科技成果鉴定评审工作面临新的挑战和机遇，对评审专家的素质和能力提出了更高的要求。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提高评审质量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通过培训，提高评审专家的专业素养和评审能力，确保科技成果鉴定评审的公正性、客观性和准确性。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推动科技成果转化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培养评审专家对科技成果的敏锐洞察力和市场判断力，促进科技成果的转化和应用。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选择具有典型性、代表性的科技成果鉴定评审案例，能够反映当前科技发展的热点和趋势。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案例应具有一定的实践性和可操作性，能够让评审专家通过实际操作，加深对科技成果鉴定评审工作的理解和认识。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案例应具有启发性和引导性，能够激发评审专家的思考和讨论，促进经验的分享和交流。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选择不同类型的科技成果鉴定评审案例，包括基础研究、应用研究、技术开发等，以覆盖更广泛的领域和范围。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案例选择原则及意义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科技成果鉴定评审专家是科技评价领域的重要角色，具备丰富的专业知识和实践经验，能够对科技成果进行客观、公正、科学的评价。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专家在科技成果鉴定评审中发挥着智囊团和思想库的作用，为政府、企业和科研机构提供决策支持和咨询服务。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专家还应积极参与科技成果转化和推广工作，促进科技创新与经济社会发展紧密结合。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评审职责及权力范围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科技成果鉴定评审专家的主要职责是对科技成果进行综合评价，包括技术先进性、创新性、实用性、经济效益等方面。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专家在评审过程中应遵循科学、客观、公正的原则，不受任何单位和个人的影响和干预，独立发表评审意见。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专家有权要求申请单位提供必要的资料和数据，进行现场考察和调研，以确保评审结果的准确性和可靠性。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专家应尊重他人的知识产权和劳动成果，不得抄袭、剽窃他人的研究成果或泄露他人的技术秘密。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专家应遵守国家法律法规和相关政策规定，不得利用职权谋取私利或从事违法违纪活动。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科技成果鉴定评审专家应严格遵守职业道德规范，保持廉洁自律，不得接受申请单位的任何形式的馈赠和贿赂。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遵守职业道德和法律法规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科技成果鉴定评审流程及关键环节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申请人需提交完整的科技成果鉴定评审申请材料，包括成果报告、技术资料、实验数据等。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申请受理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受理通知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鉴定评审机构在收到申请材料后，进行初步审查，确认申请材料的完整性和符合性，决定是否受理。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鉴定评审机构向申请人发出受理通知，明确鉴定评审的时间、地点、程序等事项。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鉴定评审专家对申请材料进行形式审查，主要检查申请材料的格式、内容是否符合要求，是否齐全。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鉴定评审专家对申请材料进行实质审查，主要对成果的创新性、先进性、实用性等方面进行评估。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实质审查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鉴定评审专家将审查意见反馈给申请人，指出申请材料中存在的问题和不足，提出改进意见。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审查意见反馈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形式审查与实质审查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鉴定评审专家对申请人的实验室、设备等条件进行现场考察，了解成果的实际应用情况和产业化前景。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申请人向鉴定评审专家汇报成果的研究背景、研究内容、实验结果等，回答专家的提问。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听取汇报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鉴定评审专家根据现场考察和听取汇报的情况，对成果进行综合评价，形成初步评估意见。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现场考察与听取汇报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意见反馈与沟通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鉴定评审机构将综合评估意见反馈给申请人，与申请人进行沟通，解释评估结果和依据。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评估意见汇总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鉴定评审机构将各位专家的评估意见进行汇总整理，形成综合评估意见。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出具鉴定评审证书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经过沟通确认后，鉴定评审机构出具正式的科技成果鉴定评审证书，载明成果的名称、完成单位、主要完成人、创新点、技术水平等关键信息。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出具鉴定评审意见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案例分析：成功科技成果鉴定评审实践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22" b="1192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案例名称：某智能机器人科技成果鉴定评审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涉及领域：机器人技术、人工智能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鉴定评审机构：国家科技评估中心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鉴定评审时间：2022年5月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https://d.book118.com/928072071005006035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2024-09-13T16:41:05.311</cp:lastPrinted>
  <dcterms:created xsi:type="dcterms:W3CDTF">2024-09-13T08:41:05Z</dcterms:created>
  <dcterms:modified xsi:type="dcterms:W3CDTF">2024-09-13T08:41:07Z</dcterms:modified>
</cp:coreProperties>
</file>