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2AFEA-FB92-44B3-A031-C3ECA7032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0FC40-C466-4471-962C-672E602D4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A9BD8-6B5B-4ACE-8A14-DB9A90063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A7123-32E9-4E9F-A568-6F97F7615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8F18A6-7576-4886-B735-67C12A54F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AC4AA-310B-4117-B27E-5E9FFD330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D526B-1DC8-4EDA-9869-993D116A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E0B70-1A0C-4E2D-A4D5-435219F5C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A86B3-40FA-46F5-AAEA-7933FBF86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9434D-41E7-4648-B700-E28470C75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F7B1B-8D77-4AE1-AC7F-1656A57C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3000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医院手卫生制度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手卫生制度概述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手卫生制度实施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手卫生制度挑战与解决方案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手卫生是预防医院感染的重要措施之一，可以有效降低交叉感染的风险。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医院是患者密集的场所，病原体种类繁多，传播速度快。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手卫生可以减少医护人员携带的病原体，降低患者之间的交叉感染风险，保障患者的医疗安全。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167" b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手卫生可以减少医护人员接触病原体，降低自身感染和传播疾病的风险，保障医护人员的职业安全。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手卫生可以降低医院感染的发生率，减少并发症和病死率，提高医疗质量和患者的康复速度。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手卫生制度概述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39" r="191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手卫生是指医务人员在从事医疗活动过程中，为了预防与控制病原体传播而采取的清洁、消毒和减少手上微生物的技术与方法。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手卫生旨在降低医院感染的风险，保障患者和医务人员的健康安全。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使用肥皂和水彻底清洗双手，特别是手指间、指甲下等容易滋生细菌的部位。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使用含有至少60%酒精的消毒液涂抹双手，自然干燥或用无菌毛巾擦干。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手消毒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在接触患者体液、血液或可能受到污染的物品时，应佩戴一次性手套。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https://d.book118.com/928073000112006046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2024-09-27T16:08:22.611</cp:lastPrinted>
  <dcterms:created xsi:type="dcterms:W3CDTF">2024-09-27T08:08:22Z</dcterms:created>
  <dcterms:modified xsi:type="dcterms:W3CDTF">2024-09-27T08:08:24Z</dcterms:modified>
</cp:coreProperties>
</file>