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F569F-C54E-45C7-86D5-19A0B84D9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E4110-05E5-4DC9-994D-235765D7D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1007C-9922-4CA2-BC03-58CD4E823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D020F-D5FE-40E2-91D1-245B16CB2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50C988-85EF-4395-BC4B-D5A120330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E72271-0BBF-4D13-B465-B3C325C12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1FE983-F2BB-49AE-81BA-BB7951067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F3010-7265-480D-88DC-E43C2CDEF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7E713-D083-411E-9877-F479E9B04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76E75-8881-4B0C-AECD-A07ED4DDE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1E139-DAC1-49AC-9A6F-5F5E13EFA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7301012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2023年化工厂生产副总的年终总结报告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2023年工作亮点与不足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对公司未来发展的建议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生产目标完成情况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生产目标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在2023年度，我们制定了各项生产目标，包括年度产值、产品产量、成本控制等。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经过全年的努力，我们顺利完成了年度产值和产品产量目标，同时在成本控制方面也取得了显著成效，实现了经济效益的提升。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在生产目标完成方面，我们取得了一定的成绩，但也存在一些不足之处，需要在今后的工作中加以改进。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在2023年度，我们注重提高生产效率，采取了一系列措施，包括工艺改进、设备更新、流程优化等。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通过这些措施的实施，我们成功提高了生产效率，缩短了生产周期，减少了人工成本，进一步提升了企业的竞争力。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在生产效率提升方面，我们取得了显著的成效，但仍需继续努力，挖掘更多潜力。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生产效率提升情况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我们完善了安全生产管理制度，加强了安全培训和演练，及时排查和整改安全隐患，有效预防了安全事故的发生。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在2023年度，我们始终坚持安全生产的原则，强化安全管理，确保生产过程中的安全与稳定。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在安全生产管理方面，我们取得了一定的成绩，但仍需继续加强管理力度，提高员工的安全意识。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667" r="8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安全生产管理情况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56" r="21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在2023年度，我们注重质量管理体系的建设，强化质量意识，确保产品质量符合相关标准和客户要求。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我们完善了质量管理体系文件，加强了过程控制和检验检测，提高了产品质量稳定性。同时积极开展质量改进活动，不断优化产品性能和提升客户满意度。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在质量管理体系建设方面，我们取得了一定的成果，但仍需继续加强体系建设和完善质量保证措施。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2023年工作亮点与不足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458" r="2345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在全年的生产过程中，我们严格遵守安全规章制度，实现了全年安全生产零事故的目标，保障了员工的人身安全和企业的稳定运营。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通过技术改造和设备升级，我们显著提高了生产线的自动化水平和生产效率，有效降低了生产成本，增强了企业的市场竞争力。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生产效率提升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在环保方面，我们积极响应国家政策，加强环保设施的运行和维护，确保所有排放物达到国家和地方标准，展现了企业的社会责任。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环保合规性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随着新技术的应用和生产线的升级，部分员工在技能和知识方面存在不足，需要加强培训和技能提升。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沟通协作不畅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在部门之间的沟通和协作方面存在一定问题，导致部分工作流程不够顺畅，影响了工作效率。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虽然我们在某些方面取得了显著的成效，但在成本控制方面仍有不足，导致企业整体利润率未能达到预期目标。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9253" r="925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主要原因是采购成本较高、生产过程中的浪费现象以及缺乏有效的成本控制机制。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成本控制不力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沟通协作不畅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00" r="13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部分原因是培训预算有限、培训计划不够完善以及缺乏有效的培训效果评估机制。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主要原因是部门间职责划分不够明确、沟通渠道不够畅通以及缺乏有效的协作机制。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根据市场趋势和公司战略，制定具体的生产目标，包括产量、质量、成本等方面。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为实现生产目标，制定相应的生产策略，包括工艺改进、设备更新、原材料采购等。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策略制定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合理分配人力、物力、财力等资源，确保生产计划的顺利实施。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生产目标与策略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通过对现有工艺的改进和优化，提高生产效率，降低能耗和物耗。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定期对设备进行维护保养，及时更新老旧设备，提高设备运行效率。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设备维护与更新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引入先进的自动化和智能化技术，减少人工干预，提高生产自动化水平。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自动化与智能化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生产效率提升计划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安全制度建设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建立健全安全生产管理制度，明确各级人员的安全职责。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定期开展安全培训和教育活动，提高员工的安全意识和技能水平。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安全检查与整改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定期进行安全检查，及时发现和整改安全隐患，确保生产安全。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安全生产管理计划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根据行业标准和客户需求，制定产品质量标准和管理规范。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质量标准制定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加强生产过程中的质量控制，确保产品符合质量要求。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质量过程控制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鼓励员工提出质量改进意见和创新思路，持续提高产品质量和竞争力。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质量改进与创新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质量管理体系建设计划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对公司未来发展的建议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https://d.book118.com/928073010125006032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2024-09-10T11:21:50.891</cp:lastPrinted>
  <dcterms:created xsi:type="dcterms:W3CDTF">2024-09-10T03:21:50Z</dcterms:created>
  <dcterms:modified xsi:type="dcterms:W3CDTF">2024-09-10T03:21:53Z</dcterms:modified>
</cp:coreProperties>
</file>