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DCE8-D4AD-4B67-8ED6-20185EE9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B3370-98DB-4E41-9DE1-13223FC9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07589-BEC0-404C-851C-9A821EA8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5F683-D941-47C3-9483-E8BAEED1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7D290-0B32-42E7-838E-3BB482E5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8C749-6C39-4EF1-B5BD-62BAD45C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09896-9917-4D5E-87C3-B65E7918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6930F-9281-4589-945A-5206B12B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178F6-9C72-46CE-B6A9-FA886B7E5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EBB6-FDA9-4CF7-83D2-78EDE7577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9BB0-CA78-420E-8894-F305DE57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3011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食品可行性研究设计方案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可行性评估与风险分析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29" r="243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当前食品市场状况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随着人们生活水平的提高，对食品的需求呈现出多样化、高品质的趋势。同时，食品安全问题也日益受到关注，消费者对食品的来源和品质要求越来越高。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随着科技的不断进步，食品行业正面临着技术革新和转型升级的压力。新的食品加工技术和材料不断涌现，为食品行业的发展提供了新的机遇和挑战。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政府对食品行业的监管力度不断加强，对食品安全和环保的要求也越来越高。同时，政府也在积极推动食品产业的创新发展，为优质食品项目提供政策支持。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通过市场调研和数据分析，了解目标市场的需求、竞争状况和潜在机会，为食品项目的市场定位和营销策略提供依据。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评估食品项目的市场前景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针对食品加工、保鲜、包装等方面的技术，进行技术可行性和经济合理性的分析，为项目的工艺路线和设备选型提供参考。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分析食品技术的可行性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通过财务分析和预测，评估食品项目的投资回报率和经济效益，为投资者提供决策依据。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预测食品项目的经济效益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指导食品项目决策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通过可行性研究，为食品项目投资者和开发者提供科学依据，避免盲目投资和决策失误。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提高食品项目成功率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在项目前期进行充分的市场和技术调研，有助于提高项目的成功率，降低投资风险。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推动食品产业创新发展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通过可行性研究，挖掘食品产业的创新点和增长点，推动食品产业的转型升级和高质量发展。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了解目标市场的需求特点，包括口味、品质、价格等方面的偏好。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明确目标市场的范围、特点及需求，以便确定产品或服务的定位。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根据历史数据和市场趋势，预测未来市场需求规模及增长速度。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了解竞争对手的产品或服务特点、市场份额、竞争优势等。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评估企业在目标市场的市场占有率，了解企业在市场中的地位。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根据竞争对手和市场状况，制定相应的竞争策略和措施。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竞争状况分析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消费者需求动机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了解消费者购买食品的动机和需求，如健康、口感、价格等方面的考虑。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了解消费者的食品消费习惯，包括购买频率、购买渠道、消费场景等。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消费者反馈收集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通过调查问卷、访谈等方式收集消费者对产品或服务的反馈意见。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针对年轻白领、学生和家庭主妇等不同消费群体，进行差异化定位。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根据产品品质、市场需求和竞争状况，制定合理的价格策略。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选择适合产品特点和目标消费群体的销售渠道，如线上电商平台、实体店等。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独特口感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健康营养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强调产品的口感独特，满足消费者对美食的追求。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强调产品的便捷性，满足消费者在快节奏生活中的需求。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突出产品的营养价值，满足消费者对健康饮食的需求。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注重产品的创新性，满足消费者对新鲜感的需求。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7" b="75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选择环保、可回收的包装材料，确保产品的环保性。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设计简洁、美观、易识别、有品牌特色的包装，提升产品形象。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根据产品特点和市场需求，提供多种包装规格供消费者选择。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包装规格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考虑产品的附加功能，如便于开启、便于保存等，提升用户体验。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附加功能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产品包装与设计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确定生产工艺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根据产品特性和市场需求，选择合适的生产工艺，确保产品质量和效率。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设备选型与布局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根据生产工艺和产能需求，选择合适的生产设备，并进行合理的布局，以提高生产效率。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制定操作规程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为确保生产过程的稳定性和产品质量，制定详细的操作规程，并对员工进行培训。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与选定的供应商签订合同，明确双方的权利和义务，确保供应商按照合同要求提供原材料。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建立良好的供应商关系，进行定期的沟通与交流，及时解决合作中的问题，提高供应商的满意度。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供应商评价与选择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对潜在供应商进行评价和筛选，选择具有竞争力的供应商，确保原材料的质量和稳定性。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https://d.book118.com/928073011065006036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2024-09-15T20:18:22.198</cp:lastPrinted>
  <dcterms:created xsi:type="dcterms:W3CDTF">2024-09-15T12:18:22Z</dcterms:created>
  <dcterms:modified xsi:type="dcterms:W3CDTF">2024-09-15T12:18:24Z</dcterms:modified>
</cp:coreProperties>
</file>