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E3D078-5CB8-49A4-9FF0-D8B7657967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15D766-B776-41C9-8173-92FE291851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AF26C7-AD5C-42E6-8286-DE232F870E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36F261-AC81-42AA-9BFE-3DAF1BF38D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5A3D2A2-ADEA-4C80-ADED-8F523C20A1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FB08AAC-437B-4121-B624-E6A91018EA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65F43AA-B09F-4D4A-A1AF-3E478D8EE7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859D17-23C8-4625-A544-8F19C715A5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093C4C-2001-4C7D-92DD-4418224FE4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F063AF-862B-437C-9FBB-752499E25B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CEB908-411A-4999-9C68-FA58AD5B1B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8073047052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胎盘绕颈护理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胎盘绕颈的成因与影响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胎盘绕颈的监测与诊断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胎盘绕颈的护理方法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胎盘绕颈的预防措施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胎盘绕颈的注意事项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胎盘绕颈的成因与影响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5740" b="2574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11467" r="1146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什么是胎盘绕颈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胎盘绕颈定义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胎盘绕颈是指胎盘的脐带缠绕在胎儿的颈部。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常见情况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通常在B超检查时发现胎盘绕颈，这是一种常见的现象，尤其是在孕晚期。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缠绕类型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胎盘绕颈可以是单圈或双圈，也可以是U型或W型缠绕。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胎儿在子宫内的活动可能导致脐带缠绕在颈部。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胎儿活动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如果脐带过长，更容易缠绕在胎儿的颈部。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脐带过长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1958" r="1195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羊水过多为胎儿提供了更多的活动空间，增加了胎盘绕颈的风险。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羊水过多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胎盘绕颈的成因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如果脐带缠绕过紧或圈数过多，可能导致胎儿缺氧。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胎儿缺氧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生长受限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早产风险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胎盘绕颈可能影响胎儿获得足够的营养，导致生长受限。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胎盘绕颈可能导致早产，尤其是在缠绕圈数多或胎儿缺氧的情况下。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胎盘绕颈对胎儿的影响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胎盘绕颈的监测与诊断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通过高频超声波检查，可以观察到胎儿颈部是否有脐带缠绕，以及缠绕的圈数和松紧程度。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超声波检查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定期进行胎心监测，可以及时发现胎儿是否有缺氧等异常情况。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胎心监测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孕妇应学会自我监测胎动，若发现胎动异常应及时就医。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孕妇自我监测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监测方法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25" r="15125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1460" r="21460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胎儿颈部有明显的脐带回声。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脐带缠绕胎儿颈部2周或以上。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胎儿出现宫内生长受限、缺氧等异常情况。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诊断标准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9570" r="9570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通过监测和诊断，医生可以及时发现胎盘绕颈，并采取相应的措施，如改变孕妇体位、吸氧等，以缓解胎儿缺氧等症状。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及时发现和处理胎盘绕颈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胎盘绕颈可能导致胎儿宫内生长受限、缺氧、甚至死亡等不良后果。通过监测与诊断，可以预防这些不良后果的发生，保障母婴安全。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预防不良后果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正确的监测与诊断可以及时发现和处理胎盘绕颈，从而降低新生儿窒息、脑瘫等并发症的发生率，提高母婴生存质量。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提高母婴生存质量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监测与诊断的重要性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胎盘绕颈的护理方法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428" r="30428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定期产检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及时发现并处理异常情况，如胎儿宫内发育迟缓、胎心异常等，确保母婴安全。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定期进行产前检查，通过B超等检查手段，密切关注胎儿和胎盘的情况，了解绕颈的周数和松紧度。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https://d.book118.com/928073047052006044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2024-09-24T11:35:22.283</cp:lastPrinted>
  <dcterms:created xsi:type="dcterms:W3CDTF">2024-09-24T03:35:22Z</dcterms:created>
  <dcterms:modified xsi:type="dcterms:W3CDTF">2024-09-24T03:35:24Z</dcterms:modified>
</cp:coreProperties>
</file>