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4E52-0158-45DB-87DF-1B4B9E50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6DC45-687E-485C-8A19-F4199DEE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51824-8F01-4BC2-B846-C4784993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4CCE7-15BE-4B22-B93C-EBD5B7D8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32FC1F-41F0-4292-AC12-483C17CEF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CBDC3-1B71-4FD9-977E-A76EED97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1E023-7C6F-40B2-95BF-FDA568C66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E0E7F-CA8E-4D10-A1B8-B89CDE3C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94AF9-2FBA-4065-A122-AF623728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00E24-88B0-4A84-AA36-CD4D3927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3B56F-3C47-4379-A696-D8FF1B7CB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52" r:id="rId2"/>
    <p:sldLayoutId id="2147484453" r:id="rId3"/>
    <p:sldLayoutId id="2147484454" r:id="rId4"/>
    <p:sldLayoutId id="2147484455" r:id="rId5"/>
    <p:sldLayoutId id="2147484456" r:id="rId6"/>
    <p:sldLayoutId id="2147484457" r:id="rId7"/>
    <p:sldLayoutId id="2147484458" r:id="rId8"/>
    <p:sldLayoutId id="2147484459" r:id="rId9"/>
    <p:sldLayoutId id="2147484460" r:id="rId10"/>
    <p:sldLayoutId id="21474844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305103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2024年电子与半导体市场趋势分析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全球电子与半导体市场概述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2024年电子市场趋势分析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2024年半导体市场趋势分析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新兴应用领域和市场机会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市场挑战和应对策略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未来市场预测和发展趋势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全球电子与半导体市场概述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市场规模和增长趋势</a:t>
            </a:r>
            <a:endParaRPr lang="zh-CN" altLang="en-US"/>
          </a:p>
        </p:txBody>
      </p:sp>
      <p:sp>
        <p:nvSpPr>
          <p:cNvPr id="10489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2024年全球电子与半导体市场规模预计达到XXXX亿美元，同比增长XX%。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受益于5G、物联网、人工智能等技术的快速发展，未来几年全球电子与半导体市场将继续保持增长态势。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预计到2025年，全球电子与半导体市场规模将突破XXXX亿美元，年复合增长率达到XX%。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中国作为全球最大的电子与半导体市场，未来几年市场规模将继续保持高速增长，成为全球市场的重要推动力。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主要地区和国家的市场占比</a:t>
            </a:r>
            <a:endParaRPr lang="zh-CN" altLang="en-US"/>
          </a:p>
        </p:txBody>
      </p:sp>
      <p:sp>
        <p:nvSpPr>
          <p:cNvPr id="10490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美国：全球最大的电子与半导体市场，占比超过30%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中国：全球第二大电子与半导体市场，占比约25%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韩国：全球领先的半导体生产国，占比约20%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日本：传统的电子与半导体强国，占比约15%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910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市场竞争格局：市场份额、市场集中度、主要竞争对手分析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全球电子与半导体市场概述：市场规模、增长趋势、主要参与者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行业发展趋势：技术进步、产品创新、市场变化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未来市场展望：市场规模预测、市场增长点、行业发展趋势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市场驱动因素和挑战</a:t>
            </a:r>
            <a:endParaRPr lang="zh-CN" altLang="en-US"/>
          </a:p>
        </p:txBody>
      </p:sp>
      <p:sp>
        <p:nvSpPr>
          <p:cNvPr id="10491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市场驱动因素：技术进步、数字化转型、5G应用等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未来趋势：人工智能、物联网、云计算等新兴领域的发展将进一步推动电子与半导体市场的增长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应对策略：企业需要加强技术创新、人才培养和国际合作，以应对市场变化和挑战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挑战：供应链紧张、人才短缺、贸易保护主义等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2024年电子市场趋势分析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消费电子趋势</a:t>
            </a:r>
            <a:endParaRPr lang="zh-CN" altLang="en-US"/>
          </a:p>
        </p:txBody>
      </p:sp>
      <p:sp>
        <p:nvSpPr>
          <p:cNvPr id="1049280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84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5G技术驱动：5G技术将推动消费电子产品的创新和升级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人工智能融合：AI技术将与消费电子产品深度融合，提升用户体验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物联网发展：物联网技术将促进消费电子产品的互联互通，提升智能化水平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折叠屏手机普及：折叠屏手机将成为消费电子市场的新热点，引领手机市场的发展潮流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汽车电子趋势</a:t>
            </a:r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自动驾驶技术：随着人工智能和传感器技术的发展，汽车将实现更高级别的自动驾驶功能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电动汽车：随着环保意识的提高和技术的进步，电动汽车市场将进一步扩大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车联网技术：汽车将与智能设备、基础设施等实现更紧密的连接，提高交通效率和安全性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智能驾驶辅助系统：汽车将配备更智能的驾驶辅助系统，提高驾驶安全性和舒适性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工业电子趋势</a:t>
            </a:r>
            <a:endParaRPr lang="zh-CN" altLang="en-US"/>
          </a:p>
        </p:txBody>
      </p:sp>
      <p:sp>
        <p:nvSpPr>
          <p:cNvPr id="104938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物联网：物联网技术的发展将推动工业电子在智能制造、智能物流等领域的应用。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工业自动化：随着工业4.0的推进，工业电子在自动化领域的应用将更加广泛。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人工智能：人工智能技术的进步将为工业电子带来更多的智能化解决方案。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5G技术：5G技术的应用将加速工业电子在远程控制、实时数据传输等方面的应用。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医疗电子趋势</a:t>
            </a:r>
            <a:endParaRPr lang="zh-CN" altLang="en-US"/>
          </a:p>
        </p:txBody>
      </p:sp>
      <p:sp>
        <p:nvSpPr>
          <p:cNvPr id="1049442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医疗电子市场增长迅速，成为电子行业的重要增长点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8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医疗电子技术不断创新，智能化、便携化、远程化成为趋势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医疗电子行业标准不断完善，产品质量和安全性得到提高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0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医疗电子行业与人工智能、物联网等技术融合，拓展应用领域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9259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2024年半导体市场趋势分析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集成电路市场趋势</a:t>
            </a:r>
            <a:endParaRPr lang="zh-CN" altLang="en-US"/>
          </a:p>
        </p:txBody>
      </p:sp>
      <p:sp>
        <p:nvSpPr>
          <p:cNvPr id="104954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5G、物联网等新兴技术推动集成电路市场需求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集成电路市场规模持续增长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集成电路产业向高端化、智能化发展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集成电路设计、制造、封装测试等环节协同创新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传感器市场趋势</a:t>
            </a:r>
            <a:endParaRPr lang="zh-CN" altLang="en-US"/>
          </a:p>
        </p:txBody>
      </p:sp>
      <p:sp>
        <p:nvSpPr>
          <p:cNvPr id="1049602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传感器种类多样化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08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传感器技术不断创新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传感器应用领域不断拓展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20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传感器市场持续增长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功率半导体市场趋势</a:t>
            </a:r>
            <a:endParaRPr lang="zh-CN" altLang="en-US"/>
          </a:p>
        </p:txBody>
      </p:sp>
      <p:sp>
        <p:nvSpPr>
          <p:cNvPr id="1049664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8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需求增长：随着电动汽车和可再生能源市场的扩大，功率半导体需求持续增长。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70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4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技术创新：新材料、新工艺和智能制造技术的应用，推动功率半导体性能提升和成本下降。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76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0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产业整合：企业并购和合作成为常态，产业集中度提高，有利于提升功率半导体企业的竞争力。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82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6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供应链安全：在地缘政治和贸易摩擦的影响下，供应链安全成为企业关注的重点，推动国产替代加速。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https://d.book118.com/928073051037006026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2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宋体</vt:lpstr>
      <vt:lpstr>Wingdings</vt:lpstr>
      <vt:lpstr>Office Theme</vt:lpstr>
      <vt:lpstr>2024年电子与半导体市场趋势分析</vt:lpstr>
      <vt:lpstr>目录</vt:lpstr>
      <vt:lpstr>全球电子与半导体市场概述</vt:lpstr>
      <vt:lpstr>市场规模和增长趋势</vt:lpstr>
      <vt:lpstr>主要地区和国家的市场占比</vt:lpstr>
      <vt:lpstr>市场竞争格局</vt:lpstr>
      <vt:lpstr>市场驱动因素和挑战</vt:lpstr>
      <vt:lpstr>2024年电子市场趋势分析</vt:lpstr>
      <vt:lpstr>消费电子趋势</vt:lpstr>
      <vt:lpstr>汽车电子趋势</vt:lpstr>
      <vt:lpstr>工业电子趋势</vt:lpstr>
      <vt:lpstr>医疗电子趋势</vt:lpstr>
      <vt:lpstr>2024年半导体市场趋势分析</vt:lpstr>
      <vt:lpstr>集成电路市场趋势</vt:lpstr>
      <vt:lpstr>传感器市场趋势</vt:lpstr>
      <vt:lpstr>功率半导体市场趋势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2024-09-03T08:59:19.786</cp:lastPrinted>
  <dcterms:created xsi:type="dcterms:W3CDTF">2024-09-03T00:59:19Z</dcterms:created>
  <dcterms:modified xsi:type="dcterms:W3CDTF">2024-09-03T00:59:22Z</dcterms:modified>
</cp:coreProperties>
</file>