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C627A4-09A9-4A2D-AA4F-833EBEB10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11119C-4AC6-4EC0-94B2-4A6C68FBD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EE74C7-FCB4-458A-A30F-85FC47895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6E17C6-61A4-4CF3-9132-C8686CC3FB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BF4780-5674-4D9F-8E56-EBB1DB6CF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82E6C1-77C4-448A-8E6C-988E0E30B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9DA9B2-755E-4B32-8254-2A6F9A349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0B7134-B9BD-419A-B776-079AA30ED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A255AE-6731-423A-BF32-3B560390E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7394AB-6C35-4CAB-A041-97B260579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42FBE-459B-4BE7-B19E-4E12A8F8F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7312211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压疮护理措施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压疮预防措施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压疮护理方法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压疮康复训练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压疮护理案例分享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压疮是由于身体局部长期受压，导致血液循环障碍，引起皮肤和皮下组织损伤、溃疡和坏死的现象。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长期卧床、坐轮椅、身体局部受压、缺乏适当的活动和改变体位、营养不良、潮湿环境等都是压疮形成的重要因素。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定义与成因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根据压疮的严重程度，可分为红斑期、水泡期、溃疡期等。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根据压疮的深度和严重程度，可分为I级、II级、III级、IV级等。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压疮的分类与分级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0" r="9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压疮可能导致皮肤感染、脓肿、败血症等并发症，影响患者的生活质量，甚至危及生命。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压疮不仅给患者带来身体上的痛苦，还会影响患者的心理状态，如产生焦虑、抑郁等情绪。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压疮的危害与影响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压疮预防措施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定期翻身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每2小时为卧床患者翻身一次，减少同一部位长时间受压。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体位更换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根据患者情况选择合适的体位，如侧卧、俯卧或平卧，以分散受压部位。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125" r="24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定期翻身与体位更换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清洁皮肤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每日为患者清洁皮肤，去除污垢和汗渍，保持皮肤清洁。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干燥皮肤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使用干燥的毛巾和适宜的护肤品保持皮肤干燥，避免潮湿环境。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保持皮肤清洁与干燥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使用适当的减压装置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减压床垫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使用具有减压功能的床垫，减轻患者与床面之间的压力。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减压工具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使用减压枕、减压垫等辅助工具，减轻局部受压。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确保患者摄入足够的营养，增强身体抵抗力。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营养摄入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根据患者情况调整饮食结构，增加蛋白质、维生素和矿物质的摄入。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营养与饮食支持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压疮护理方法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https://d.book118.com/928073122112006043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2024-09-23T08:57:55.401</cp:lastPrinted>
  <dcterms:created xsi:type="dcterms:W3CDTF">2024-09-23T00:57:55Z</dcterms:created>
  <dcterms:modified xsi:type="dcterms:W3CDTF">2024-09-23T00:57:57Z</dcterms:modified>
</cp:coreProperties>
</file>