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3A13A8-A331-4BC0-8E90-CC2840E75F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433D83-CE28-4E17-9302-999BC345B2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6C9BAC-AB39-4D67-9682-4461DF65E0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053B2E-9793-4BC8-B911-3D5A436E6A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1F2D17-3891-4FE0-B2FB-2328BDAD41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5D1960-848D-4381-BC6C-8685C792B0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0DEEB82-F401-4F28-81F2-99665289CD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9E9493-DDA3-41FA-8E9F-5613540085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DBD67D-47BB-45CA-B24C-3395197C5F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1EFD43-0BCE-4656-864E-5FA1CA1288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7DFFEA-63EB-492D-8865-3AF4048C0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80750211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低体温护理业务查房</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低体温护理基础知识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低体温护理业务查房内容</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低体温护理业务查房效果评估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低体温护理是医疗护理中的重要环节，主要关注患者的体温管理，以预防和治疗因各种原因导致的体温过低或过高。</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低体温可能导致一系列生理和心理问题，如心血管疾病、免疫力下降、认知障碍等，因此低体温护理在临床实践中具有重要意义。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500" r="16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业务查房是医疗护理中的一项重要活动，旨在通过实地考察和讨论，提高医护人员对低体温护理的认识和技能，促进护理质量的提升。</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通过业务查房，医护人员可以了解低体温患者的病情和护理情况，发现和解决护理中的问题，提高护理效果。同时，业务查房还可以促进医护人员之间的交流和合作，提升团队的协作能力。</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业务查房的目的和意义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低体温护理基础知识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低体温护理是指通过一系列措施来维持或恢复患者正常体温的护理方法。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低体温护理主要针对体温偏低或正常范围的患者，通过采取保暖措施、调节室温、使用加温设备等方式，以维持患者正常体温，预防因体温过低而引起的并发症。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低体温护理的定义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低体温护理适用于新生儿、老年人、危重病人以及在手术、麻醉等医疗过程中出现低体温风险的患者。</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生儿由于体温调节中枢发育尚未完全，容易出现低体温；老年人体温调节能力下降，容易受环境影响出现低体温；危重病人由于疾病影响或药物作用，也可能出现低体温；手术、麻醉等医疗过程中，由于药物抑制和环境因素，患者容易出现低体温。</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低体温护理的适用人群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低体温护理对于维持患者正常生理功能、预防并发症、提高医疗效果具有重要意义。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低体温可能导致免疫力下降、代谢紊乱、凝血障碍等问题，严重时甚至可能危及生命。通过低体温护理，可以有效地维持患者正常体温，预防这些并发症的发生，提高患者的医疗效果和生活质量。同时，低体温护理也有助于减轻医护人员的工作负担，提高医疗服务的整体水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低体温护理的重要性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低体温护理业务查房内容</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https://d.book118.com/928075021112006045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2024-09-26T07:01:59.444</cp:lastPrinted>
  <dcterms:created xsi:type="dcterms:W3CDTF">2024-09-25T23:01:59Z</dcterms:created>
  <dcterms:modified xsi:type="dcterms:W3CDTF">2024-09-25T23:02:01Z</dcterms:modified>
</cp:coreProperties>
</file>