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26C10-E7FB-419A-AB2E-BF1060970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D450B-03FB-4277-8899-B4F78DF7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EB91C-7C75-48EC-9C16-AB5AB1152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C788E-D256-42AD-9D08-23B3CA9BD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EA830-6D79-41BF-9D89-9F7115743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1A926-5C28-4AD2-9D7F-7720A7FEC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8973A-5DA9-4CE5-AB27-123B18C1A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4A576-D5E9-4341-AB88-CD4A5D5AD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341B5-B649-4D25-AA90-6D1628DF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DEC36-4612-46DA-9363-FFA51F21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A817F-A2D6-46ED-B34D-3CC8AE241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5034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关注危化品运输安全培训知识理论实践并重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危化品运输车辆及设备要求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危化品运输过程中的安全管理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指具有易燃、易爆、有毒、有害和放射性等物质，在运输、储存、使用或者废弃处置过程中，容易造成人身伤亡和财产损毁而需要特别防护的物品。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根据危险性质不同，危化品可分为爆炸品、压缩气体和液化气体、易燃液体、易燃固体、自燃物品和遇湿易燃物品、氧化剂和有机过氧化物、毒害品和感染性物品、放射性物品、腐蚀品等。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由于道路状况、车辆故障或驾驶员失误等原因，可能导致交通事故发生，进而引发危化品泄漏、燃烧或爆炸等严重后果。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危化品在运输过程中可能因振动、摩擦或碰撞等原因导致包装破损，造成泄漏事故。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包装破损风险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极端天气条件如暴雨、大雪、高温等可能对危化品的稳定性和安全性产生影响，增加事故发生的概率。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天气变化风险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运输过程中存在的风险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我国《危险化学品安全管理条例》等法规对危化品的生产、储存、运输和使用等环节都有严格的规定，要求相关企业必须遵守。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联合国《关于危险货物运输的建议书》等国际公约也对危化品的运输安全提出了具体要求，包括包装、标识、运输文件等方面。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各行业针对危化品运输安全也制定了相应的标准，如《道路运输危险货物车辆标志》、《危险货物道路运输规则》等，对车辆、驾驶员和押运员等方面都有详细规定。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危化品运输安全知识培训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熟练掌握危化品运输车辆的驾驶技能，包括启动、行驶、转弯、停车等。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了解危化品的性质、危害及应急处置方法，确保在紧急情况下能够正确应对。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严格遵守交通规则，保持车速在限速范围内，避免疲劳驾驶、酒后驾驶等危险行为。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掌握基本的车辆维护和保养知识，确保车辆处于良好状态，降低事故风险。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驾驶员安全驾驶技能培训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押运人员职责与操作规范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熟悉危化品的性质、危害及应急处置方法，具备基本的化学知识和安全常识。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严格遵守押运规定和操作规程，确保危化品在运输过程中的安全。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负责监督驾驶员的驾驶行为，确保驾驶员遵守交通规则和安全驾驶要求。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在发生紧急情况时，能够迅速采取正确的应急措施，降低事故损失。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报告相关部门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事故应急处理措施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在发生事故时，驾驶员应立即停车并开启危险报警灯。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立即拨打应急电话报告事故情况，等待专业救援人员到场处理。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在确保自身安全的前提下，迅速疏散周围人员，避免造成更大伤害。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根据事故情况采取相应的应急措施，如使用灭火器、沙子等物品进行灭火，防止事故扩大。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危化品运输车辆及设备要求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根据危化品性质选择适合的车辆类型，如罐车、厢式车等，确保车辆符合相关法规和标准要求。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车辆应配置专业的危化品运输标识、警示灯、安全告示牌等，提高车辆行驶过程中的辨识度。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车辆的发动机、刹车系统、轮胎等关键部件应定期检查和保养，确保车辆处于良好状态。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车辆选型与配置标准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定期对装卸设备进行检查和维护，确保其正常运转。对于发现的问题应及时处理，避免带病作业。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装卸人员应经过专业培训，熟练掌握装卸设备的操作技能和安全注意事项。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使用专业的装卸设备，如泵、阀门、管道等，确保危化品在装卸过程中不发生泄漏、混装等问题。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https://d.book118.com/928075034056006040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2024-09-18T21:11:50.668</cp:lastPrinted>
  <dcterms:created xsi:type="dcterms:W3CDTF">2024-09-18T13:11:50Z</dcterms:created>
  <dcterms:modified xsi:type="dcterms:W3CDTF">2024-09-18T13:11:52Z</dcterms:modified>
</cp:coreProperties>
</file>