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1DEA9-E413-45B0-8A86-2F0694D7F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E0E4C-D1DF-4157-84FA-01850384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7F6AB-0236-49C5-9368-721F76E1B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2EE25-28F8-4714-BFDF-B1F12455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0C595-301C-4886-B616-5F5272689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87028A-14A6-430E-8696-75A68E42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CC5D4-07D1-4DB6-9CCA-400D91BEE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74D75-3C37-4F90-AA7C-4390B5B63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2F9F9-56E6-4AEF-B0E1-A60844789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C7BD4-C108-4E80-A4E0-22293B22D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41AB0-E581-4727-B3AA-CDFD2263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6040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母婴护理ppt培训课件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母婴护理安全与卫生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母婴护理案例分享与经验交流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10" r="125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指为母亲和新生儿提供的全方位的护理服务，包括健康监测、生活照顾、营养与喂养指导等。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母婴护理有助于保障母亲和新生儿的健康，促进母婴情感交流，提高母乳喂养成功率等。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根据母亲和新生儿的个体差异，制定个性化的护理方案。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0" r="12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遵循医学科学原理，采取科学的方法和技术进行护理。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注重预防保健，提前采取措施预防可能出现的问题。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古代的母婴护理主要依靠传统的习俗和经验，缺乏科学依据。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古代母婴护理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随着医学的发展，近代母婴护理开始注重科学性和专业性，专业的医护人员开始提供母婴护理服务。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近代母婴护理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现代母婴护理更加注重个性化、全面性和全程性，涵盖了产前、产后的全程护理服务，且服务范围不断扩大，涉及更多领域。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现代母婴护理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母婴护理技能培训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如何正确抱持婴儿、促进乳汁分泌、防止乳头破损等。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如何选择合适的婴儿奶粉、如何正确配制奶粉、如何确保奶瓶奶嘴的清洁等。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何时开始添加辅食、如何选择合适的食物、如何逐渐增加辅食的种类和量等。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婴儿辅食添加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婴儿喂养与护理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产妇营养与健康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产妇饮食调理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如何制定合理的产妇饮食计划、如何保证营养均衡、如何促进乳汁分泌等。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产妇身体恢复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如何进行适当的产后锻炼、如何预防产后抑郁、如何处理产后疼痛等。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产妇心理健康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如何应对产后焦虑和抑郁、如何寻求心理支持、如何建立良好的家庭关系等。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婴儿口腔护理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如何清洁婴儿的牙齿和口腔、何时开始使用牙刷和牙膏等。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婴儿洗澡方法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如何准备洗澡水、如何给婴儿洗澡、如何清洁婴儿的头发和皮肤等。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婴儿指甲修剪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如何选择合适的指甲修剪工具、如何安全地修剪婴儿的指甲等。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婴儿沐浴与清洁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如何建立良好的睡眠习惯、如何调整睡眠环境、如何处理夜惊和夜啼等。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婴儿睡眠习惯培养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如何使用安抚巾、安抚玩具等来安抚哭闹的婴儿。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如何判断婴儿哭闹的原因，并采取相应的措施来安抚他们。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婴儿哭闹原因分析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婴儿睡眠与安抚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促进婴儿感官发展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如何通过游戏和活动来促进婴儿的听觉、视觉、触觉等感官的发展。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语言和认知能力培养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如何通过游戏和活动来促进婴儿的语言和认知能力的发展。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亲子游戏推荐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介绍一些适合不同年龄段婴儿的亲子游戏和活动，如抚触游戏、躲猫猫游戏等。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婴儿游戏与互动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母婴护理常见问题与解决方案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了解婴儿哭闹的原因是解决问题的关键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婴儿哭闹的原因可能包括饥饿、尿布湿了、需要安抚、肚子痛或胀气等。家长应观察并分析宝宝哭闹的原因，采取相应的措施，如喂奶、更换尿布、安抚宝宝或帮助宝宝排气等。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05" r="96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婴儿哭闹的原因与处理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https://d.book118.com/928076040137006027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2024-09-06T00:36:45.179</cp:lastPrinted>
  <dcterms:created xsi:type="dcterms:W3CDTF">2024-09-05T16:36:45Z</dcterms:created>
  <dcterms:modified xsi:type="dcterms:W3CDTF">2024-09-05T16:36:47Z</dcterms:modified>
</cp:coreProperties>
</file>