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B6526-4FD3-4CC3-B976-A434015E1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2D2DD-09A2-42AD-AE84-444494FB5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3F5C3-802D-4E72-A5C2-3143BAC61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97CBC-FBCB-4FC5-BCFF-53DC2077F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7B2CB3-7ABC-4AC6-8F56-0ADF85B29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F5FEFD-1B10-4D14-BA99-2742BBAF0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82A131-FDA7-423C-ACAA-4A73F5507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960A6-EDE6-4594-9884-B9EBB4303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87298-953A-48BA-A55D-9626D3617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C23EE-A891-412F-B663-33AFEFFD8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21178-9239-4F5C-8FC1-0D35548BA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76060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加强师德师风的建设心得体会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加强师德师风建设措施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实践探索与成果展示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经验总结与启示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教育是国家发展的基石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教育是民族振兴、社会进步的重要基石，是功在当代、利在千秋的德政工程。加强师德师风建设，对于提高教师素质、推动教育事业发展具有重要意义。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教师队伍建设的核心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师德师风建设是教师队伍建设的核心，是提高教师职业道德水平和教育教学能力的重要途径。只有不断加强师德师风建设，才能培养出一支高素质、专业化、创新型的教师队伍。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25" r="17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69" r="17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师德内涵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师德是教师职业道德的简称，包括教师的职业理想、职业责任、职业态度、职业纪律、职业技能、职业良心、职业作风和职业荣誉等方面。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师风内涵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师风是指教师的教育教学风格和工作作风，包括教师的教育理念、教学方法、教育态度、工作精神等方面。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师德师风是教师职业素养的重要组成部分，对于提高教育教学质量、培养优秀人才具有重要作用。同时，师德师风也是社会道德风尚的重要体现，对于引领良好社会风气具有积极意义。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师德师风内涵及重要性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026" b="180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当前师德师风存在问题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教育功利化倾向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部分教师过于追求个人利益，忽视学生全面发展，将教育视为谋取个人利益的手段。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师德失范现象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一些教师缺乏职业道德，存在收受贿赂、体罚学生、学术不端等行为，严重损害教师形象。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教育方法不当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部分教师缺乏科学的教育理念和方法，忽视学生个体差异，采用简单粗暴的教育方式，影响学生身心健康。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市场经济的发展和社会竞争的加剧，使得部分教师价值观扭曲，追求物质利益而忽视精神追求。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当前教育制度存在一些问题，如评价标准单一、激励机制不完善等，导致部分教师产生职业倦怠和道德滑坡。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教育制度缺陷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一些教师自身素质不高，缺乏职业道德和敬业精神，难以胜任教育工作。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教师自身素质问题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原因剖析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加强师德师风建设措施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17" r="12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制定科学合理的评价标准，定期对教师进行师德师风评价，确保评价过程公正、公开、公平。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建立师德师风评价制度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明确教师应该遵守的职业道德准则，规范教师行为，引导教师树立正确的教育价值观和职业观。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完善教师职业道德规范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对表现优秀的教师进行表彰和奖励，对违反师德师风规范的教师进行惩戒，营造风清气正的教育环境。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建立奖惩机制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制定完善相关制度和规范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鼓励教师自我修养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引导教师注重自身修养，培养高尚的道德情操和良好的职业风范，做到为人师表、以身作则。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加强师德师风教育培训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通过集中培训、专题讲座、案例分析等多种形式，对教师进行师德师风教育，提高教师的思想觉悟和道德水平。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提升教师教学能力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通过教学观摩、教学竞赛、教学研讨等活动，促进教师教学能力的提升，提高教育教学质量。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加强教育培训，提高教师素质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https://d.book118.com/928076060011006042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2024-09-21T01:02:04.728</cp:lastPrinted>
  <dcterms:created xsi:type="dcterms:W3CDTF">2024-09-20T17:02:04Z</dcterms:created>
  <dcterms:modified xsi:type="dcterms:W3CDTF">2024-09-20T17:02:06Z</dcterms:modified>
</cp:coreProperties>
</file>