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5A7F-D591-4A89-83F4-352248FFA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323C8-BD17-4ED2-A5C8-CA2845F3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CA12B-B00B-4152-ADAF-6CA381E9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736A6-55A8-41D9-AD22-B3A77598A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220F0-B081-4245-8382-6C721E0D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BC09B-3479-48BD-B8A8-391295FD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EAA26-88FA-4B33-85D7-14B0ECEB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A8148-E95D-4929-A2F8-C821693D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3F40E-CC9B-4421-8829-57FF7CCA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2FD7-1692-4054-8CC9-7589E9A5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D50EA-96F3-4CA1-AEF8-DFA6DF83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6126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市政公用工程-城市道路说课讲解\n## 1.城市道路工程概述\n### 1.1城市道路的分类与等级\n### 1.2城市道路的功能与作用\n### 1.3城市道路的发展历程与挑战\n## 2.城市道路工程设计原理\n### 2.1城市道路设计的基本原则\n### 2.2城市道路线形设计\n### 2.3城市道路横断面设计\n## 3.城市道路施工技术与方法\n### 3.1城市道路地基处理技术\n### 3.2城市道路路面施工技术\n### 3.3城市道路排水与照明施工技术\n## 4.城市道路工程质量控制与验收\n### 4.1城市道路工程质量控制要点\n### 4.2城市道路工程验收标准与程序\n### 4.3城市道路工程质量问题与防治\n## 5.城市道路维护与管理\n### 5.1城市道路的日常维护与保养\n### 5.2城市道路的路况检测与评价\n### 5.3城市道路管理的政策与法规\n## 6.城市道路工程实例分析\n### 6.1城市道路工程设计实例\n### 6.2城市道路工程施工实例\n### 6.3城市道路维护与管理实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700"/>
              <a:t>市政公用工程-城市道路说课讲解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城市道路工程概述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分类：主干道、次干道、支路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宽度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分类：宽道路、窄道路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分类：混凝土道路、沥青道路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城市道路等级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一级道路：承担城市主要交通任务的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二级道路：连接一级道路与支路的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三级道路：连接次干道与小区的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支路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城市道路功能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交通组织：连接各个区域，疏导交通流量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配套设施：提供公共服务设施，如排水、照明等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城市景观：展示城市形象，提升城市品质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城市道路作用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保障城市交通顺畅：提高道路通行能力，减少交通拥堵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促进经济发展：为城市经济发展提供基础设施支持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提高居民生活质量：提供便利的出行环境，提高居民生活品质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城市道路的功能与作用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城市道路发展历程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石板路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砖砌路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等简易道路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等现代化道路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等创新道路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城市道路发展挑战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城市交通需求增长：如何提高道路通行能力，满足城市交通需求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环境因素影响：如何降低道路对环境的负面影响，实现绿色出行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技术创新：如何应用新技术、新材料，提高道路性能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城市道路的发展历程与挑战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城市道路工程设计原理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合理设置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匝道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等交通设施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，降低交通事故风险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交通组织原则</a:t>
                </a:r>
                <a:endParaRPr/>
              </a:p>
            </p:txBody>
          </p:sp>
        </p:grpSp>
        <p:grpSp>
          <p:nvGrpSpPr>
            <p:cNvPr id="26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，降低道路占地面积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，降低工程投资成本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，降低维修成本</a:t>
                </a:r>
                <a:endParaRPr/>
              </a:p>
            </p:txBody>
          </p:sp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工程经济原则</a:t>
                </a:r>
                <a:endParaRPr/>
              </a:p>
            </p:txBody>
          </p:sp>
        </p:grpSp>
        <p:grpSp>
          <p:nvGrpSpPr>
            <p:cNvPr id="27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周边环境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，实现道路与环境的和谐统一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绿化景观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，提高道路美学价值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，降低道路对环境的影响</a:t>
                </a:r>
                <a:endParaRPr/>
              </a:p>
            </p:txBody>
          </p:sp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环境景观原则</a:t>
                </a:r>
                <a:endParaRPr/>
              </a:p>
            </p:txBody>
          </p:sp>
        </p:grpSp>
      </p:grpSp>
      <p:pic>
        <p:nvPicPr>
          <p:cNvPr id="27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城市道路线形设计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组合 2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组合 2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道路线形设计内容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走向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曲线半径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横断面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纵坡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等结构要素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等交通组织问题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道路线形设计原则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，避免急转弯、陡坡等不利因素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考虑道路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美学性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，实现道路与环境的和谐统一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道路横断面设计内容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结构层次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人行道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等交通设施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等配套设施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道路横断面设计原则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，降低交通事故风险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，提供完善的配套设施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城市道路横断面设计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城市道路施工技术与方法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地基处理方法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挖土换填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：挖除不良地基，换填合格材料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石灰稳定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：用石灰改善地基土性质，提高地基稳定性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水泥搅拌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：用水泥搅拌土体，提高地基强度和稳定性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地基处理注意事项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考虑地基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，选择合适的地基处理方法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保证地基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，防止道路沉降、开裂等问题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考虑地基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处理深度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，避免影响道路结构性能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城市道路地基处理技术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城市道路路面施工技术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路面施工方法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沥青路面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：采用沥青材料铺设路面，提高道路性能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混凝土路面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：采用混凝土材料铺设路面，提高道路承载能力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生态路面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：采用生态材料铺设路面，实现绿色出行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路面施工注意事项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保证路面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平整度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，提高道路行驶质量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保证路面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密实度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，防止道路渗水、开裂等问题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考虑路面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抗滑性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，提高道路安全性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排水施工技术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雨水管道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：采用合适材料铺设雨水管道，实现雨水排放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污水管道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：采用合适材料铺设污水管道，实现污水排放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：设置合适数量的排水设施，保证道路排水能力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照明施工技术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路灯安装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：合理设置路灯位置，保证照明效果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电缆铺设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：采用合适材料铺设电缆，保证照明系统正常运行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：采用智能照明控制系统，实现照明节能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城市道路排水与照明施工技术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https://d.book118.com/928076126141006036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市政公用工程-城市道路说课讲解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2024-09-16T12:28:47.874</cp:lastPrinted>
  <dcterms:created xsi:type="dcterms:W3CDTF">2024-09-16T04:28:47Z</dcterms:created>
  <dcterms:modified xsi:type="dcterms:W3CDTF">2024-09-16T04:28:49Z</dcterms:modified>
</cp:coreProperties>
</file>