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99FAA-E612-4CE6-BD13-A651CD024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AF97A-2BD4-41E1-AAC5-E40B35FEE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F308F-AF88-4E07-BDB6-F31183C10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7AAE6-A97F-42AB-8018-66450385F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858F59-886E-4489-A1B3-D6CF04171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588009-9164-4A7D-A211-2B0F6221B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190CB7-780D-4053-8E58-27833A339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5C75D-7D55-47DA-A49C-AB3FA96BF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37F872-0707-4093-A362-D7FBE6F11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29E7D-24BF-4D01-9C9B-C021E6051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74312-1605-4BCE-9C1A-6F1963AB6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7614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191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日光温室黄瓜巧浇水的方法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8947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710610"/>
            <a:ext cx="5983471" cy="36042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日光温室黄瓜的生长需求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浇水的方法技巧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日光温室黄瓜浇水常见问题与解决策略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日光温室黄瓜的生长需求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日光温室黄瓜适宜生长的温度范围为15-30摄氏度。在这个温度范围内，黄瓜植株的生长和发育能够得到良好的促进。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适宜温度范围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当温度过高或过低时，黄瓜的生长速度会减缓，花朵和果实的发育也会受到影响。高温还容易导致水分蒸发加快，增加浇水频率。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高温与低温的影响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温度需求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光照强度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黄瓜是光照要求较高的植物，需要充足的光照来进行光合作用，维持正常的生长和发育。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光照时长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黄瓜需要每天至少8-10小时的直接日照，以保证植株健康、产量丰富。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光照需求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5744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水分需求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75416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黄瓜对水分需求较高，特别是在生长旺盛期和果实膨大期。一般来说，每隔2-3天就需要浇一次水。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1250513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浇水频率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每次浇水的量要适中，既要保证土壤湿润，又要避免过度浇水造成水渍和根系窒息。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248535" y="2928472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早晨或傍晚是较为适宜的浇水时间，可以避免高温时浇水对植株造成伤害。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48535" y="4694325"/>
            <a:ext cx="421605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浇水时间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浇水的基本原则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观察土壤湿度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在浇水前，要通过观察土壤湿度来确定是否需要浇水。一般来说，当土壤表面稍干时，就需要进行浇水。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注意天气变化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天气变化对黄瓜的生长和浇水时机都有影响。在晴天和多风天气时，水分蒸发较快，需要适时浇水；而在阴天和雨天时，则需要减少浇水量和频率。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适时浇水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适量浇水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黄瓜生长需要水分，但过多的水分会影响黄瓜的生长和品质。因此，每次浇水要控制浇水量，避免过多或过少。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控制浇水量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黄瓜不同生长阶段对水分的需求也不同。在生长期和开花期，需要增加浇水量；而在结果期和成熟期，则需要适当减少浇水量。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根据生长阶段调整浇水量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浇水方式要均匀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浇水时要保证水分均匀分布在土壤中，避免出现干旱或过湿的情况。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注意浇水速度和频率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浇水速度不宜过快，以免冲刷土壤和破坏植株；浇水频率也不宜过高，以免影响根系呼吸和导致病害发生。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均匀浇水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浇水的方法技巧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https://d.book118.com/928076143117006036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2024-09-16T05:36:09.880</cp:lastPrinted>
  <dcterms:created xsi:type="dcterms:W3CDTF">2024-09-15T21:36:09Z</dcterms:created>
  <dcterms:modified xsi:type="dcterms:W3CDTF">2024-09-15T21:36:11Z</dcterms:modified>
</cp:coreProperties>
</file>