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CD79A-8B1C-47F0-93F4-E7C8E0C6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F7F96-B2B3-4AC9-8A31-230B56585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8D495-8589-4F2D-BA6B-339F219A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61CA3-A4B2-4393-8596-1A77AE8A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27DFB-379E-4341-A4D4-BBC763C8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BFAD0-573B-4ABE-8D8E-0BBCF2EE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AA2E4-8781-4C05-A390-7439CFFD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7B178-8FA0-465E-B47A-DD3B5818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12A2F-C64D-4E87-80E9-5BBC5A5A7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E5CEB-62EC-401E-8F2F-92BCA2750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C3EE2-7301-4734-AB1F-29293E125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7041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华科数理统计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非参数统计方法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数据分析与可视化技术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数理统计在各领域应用举例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样本中包含的个体数目，通常用n表示。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统计量的概率分布，描述了统计量在多次抽样中的分布情况。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由于抽样导致的统计量与总体参数之间的差异。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抽样误差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一种连续型概率分布，具有钟形曲线特点，广泛应用于各种统计推断。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一种连续型概率分布，常用于检验总体方差或拟合优度的推断。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χ^2分布（卡方分布）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一种连续型概率分布，用于描述样本均值与总体均值之间的差异分布情况，尤其在样本容量较小且总体标准差未知时。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一种连续型概率分布，用于比较两个总体方差是否相等。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F分布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常用统计分布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一种统计推断方法，通过构造检验统计量并根据抽样分布确定拒绝域，从而判断原假设是否成立。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用于衡量假设检验中犯第一类错误的概率，通常表示为α。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显著性水平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一种区间估计方法，根据样本数据构造一个包含总体参数的区间，并给出该区间包含总体参数的概率（置信水平）。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用于衡量置信区间的可靠程度，通常表示为1-α，其中α为显著性水平。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3821" r="138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假设检验与置信区间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适用于分类数据，表示数据分布的峰值。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适用于数值型数据，反映数据的平均水平。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适用于顺序数据，刻画数据的中心位置。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数据集中趋势度量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最大值与最小值的差，简单但易受极端值影响。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5" r="164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四分位数间距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1" r="1350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方差与标准差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43" r="1174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上四分位数与下四分位数的差，反映中间50%数据的离散程度。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衡量数据与其均值之间的平均偏离程度，适用于数值型数据。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偏态系数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峰态系数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刻画数据分布形态的偏斜程度。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描述数据分布形态的尖峭或扁平程度。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数据分布形态度量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3σ原则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根据正态分布的性质，与均值偏离超过3倍标准差的数据可视为异常值。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箱线图法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利用四分位数和异常值截断点识别异常值。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数据平滑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采用移动平均、指数平滑等方法对异常值进行平滑处理。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数据插补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对于缺失的异常值，可采用均值、中位数、众数或回归等方法进行插补。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利用样本数据计算出一个具体的数值作为参数的估计值。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通过最大化样本数据的联合概率密度函数，得到参数的估计值。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极大似然估计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根据样本数据和一定的置信水平，构造一个包含参数真值的区间。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在已知先验分布的情况下，利用样本数据更新参数的后验分布。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贝叶斯估计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提出假设、构造检验统计量、确定拒绝域、计算p值、作出决策。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第一类错误与第二类错误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理解并区分两类错误的含义及影响因素。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单侧检验与双侧检验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根据备择假设的形式，选择单侧或双侧检验。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根据小概率事件原理，对总体参数提出假设，然后利用样本信息判断假设是否成立。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通过比较不同组间的方差与组内方差的大小，判断不同组之间是否存在显著差异。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方差分析的基本原理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针对一个因素进行方差分析，判断该因素对观测值是否有显著影响。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单因素方差分析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同时考虑多个因素对观测值的影响，判断各因素的主效应及交互效应是否显著。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多因素方差分析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适用于多个总体均值是否相等的检验问题，如医学、社会学、经济学等领域的数据分析。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方差分析的应用场景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方差分析（ANOVA）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https://d.book118.com/928077041070006032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2024-09-10T01:39:00.455</cp:lastPrinted>
  <dcterms:created xsi:type="dcterms:W3CDTF">2024-09-09T17:39:00Z</dcterms:created>
  <dcterms:modified xsi:type="dcterms:W3CDTF">2024-09-09T17:39:02Z</dcterms:modified>
</cp:coreProperties>
</file>