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5EF30-312B-4E07-8411-9D09F40EE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EDE7D-0B74-47EB-8C5F-10E4398E9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54830-836C-41B3-AA75-A95646937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9425E-4F50-4BA1-89A7-B1EA5DE5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4D26F-95BD-4C1E-93BE-B0DA78AE1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4C3BE-343C-4C1E-9A59-6B7A368B9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BB1C74-A2CD-47FD-977D-7EC40607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E1001-55A5-4ACB-A074-66430F7D0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C49D4-3F99-4AA1-9CC2-205542B8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0F790-F01A-4B42-8474-51DECA8C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F80D6-56D5-4997-BA2D-16AC1FBBE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7044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秋冬季节流行病预防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秋冬季节流行病概述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秋冬季节常见流行病类型及症状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秋冬季节流行病预防措施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秋冬季节流行病治疗与护理方法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秋冬季节流行病预防宣传教育活动开展建议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秋冬季节流行病概述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流行病是指在一定地区和一定时间内，某种疾病发病率显著超过该病常年发病率水平。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流行病具有突发性、高发病率、传播速度快、涉及人群广泛等特点。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流行病定义与特点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秋冬季节气候寒冷、干燥，有利于病毒和细菌的传播。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气候因素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社交活动频繁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秋冬季节人体免疫力相对较低，容易感染病毒和细菌。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秋冬季节人们社交活动频繁，增加了疾病传播的机会。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秋冬季节流行病高发原因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流行病可能导致身体不适、发热、咳嗽等症状，严重时可能危及生命。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身体健康受损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流行病可能导致社会恐慌、经济停滞等社会问题。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社会经济影响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流行病可能对公共卫生安全造成威胁，需要采取有效措施加以防控。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公共卫生安全威胁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流行病对人类健康的影响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秋冬季节常见流行病类型及症状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发热、头痛、咳嗽、喉咙痛、肌肉疼痛、乏力等症状。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鼻塞、流涕、打喷嚏、咳嗽、喉咙不适等症状。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普通感冒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发热、咳嗽、咳痰、胸痛、呼吸急促等症状。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呼吸道感染类疾病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胃肠炎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恶心、呕吐、腹痛、腹泻、发热等症状。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腹痛、腹泻、恶心、呕吐等症状。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细菌性痢疾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腹泻、腹痛、里急后重、粘液脓血便等症状。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胃肠道感染类疾病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皮肤瘙痒、红斑、丘疹、水疱等症状。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湿疹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皮肤红肿、瘙痒、疼痛等症状。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皮肤瘙痒、脱屑、红斑等症状。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皮肤癣菌病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皮肤感染类疾病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https://d.book118.com/928077044004006025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2024-09-01T10:14:30.042</cp:lastPrinted>
  <dcterms:created xsi:type="dcterms:W3CDTF">2024-09-01T02:14:30Z</dcterms:created>
  <dcterms:modified xsi:type="dcterms:W3CDTF">2024-09-01T02:14:31Z</dcterms:modified>
</cp:coreProperties>
</file>