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89835-745E-4AD3-B3BC-1014AB3E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3CD95-22A4-477A-BE65-6CEDDF9B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16BC0-5568-4468-B15F-D69D25556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85F5E-70EA-4B3A-BA3C-2FC0A7BB2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3EC75-01F0-4DD1-9D23-B5E93A20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03AA5-18ED-4FE1-8D45-305EBCDA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747AC-8E28-4BA0-93A3-C255CE15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995CB-6C25-491B-BAEB-DF620960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6D509-B32E-41E0-8374-5B0B2790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8357E-CCD4-429B-86BF-6EFDCD4C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8C786-2FBE-4464-8AE7-B02DCA8AE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705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侧向旋转吸痰护理的适用范围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侧向旋转吸痰护理的优点与局限性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侧向旋转吸痰护理的实践应用与案例分析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5" b="3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侧向旋转吸痰护理是一种新型的吸痰护理方式，通过侧向旋转的方式，将吸痰管插入患者呼吸道，有效清除呼吸道内的痰液和分泌物。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侧向旋转吸痰护理具有操作简便、安全可靠、效果显著等特点，能够有效地改善患者的呼吸状况，提高生活质量。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侧向旋转吸痰护理能够有效地清除呼吸道内的痰液和分泌物，改善患者的呼吸状况，缓解呼吸困难等症状。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改善呼吸状况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通过及时清除呼吸道内的痰液和分泌物，可以预防肺部感染等并发症的发生，有利于患者的康复。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侧向旋转吸痰护理能够改善患者的呼吸状况，提高生活质量，使患者能够更好地享受生活。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侧向旋转吸痰护理的重要性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侧向旋转吸痰护理起源于20世纪末，经过多年的实践和改进，逐渐成为一种成熟的吸痰护理方式。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随着医疗技术的不断进步，侧向旋转吸痰护理也在不断发展完善，未来将会有更多的研究和创新应用于该领域，进一步提高吸痰护理的效果和安全性。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侧向旋转吸痰护理的历史与发展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侧向旋转吸痰护理的适用范围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长期卧床、排痰困难的患者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术后呼吸道分泌物潴留的患者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呼吸系统疾病、神经系统疾病等导致排痰不畅的患者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肺炎、慢性阻塞性肺疾病（COPD）等呼吸系统疾病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神经系统疾病导致的排痰障碍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长期卧床引起的肺部感染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适用病症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医院、康复中心等医疗机构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需要长期护理和康复的患者家庭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需要协助排痰的养老院等场所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07" b="7707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侧向旋转吸痰护理的操作流程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https://d.book118.com/928077057044006027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2024-09-05T03:20:21.508</cp:lastPrinted>
  <dcterms:created xsi:type="dcterms:W3CDTF">2024-09-04T19:20:21Z</dcterms:created>
  <dcterms:modified xsi:type="dcterms:W3CDTF">2024-09-04T19:20:23Z</dcterms:modified>
</cp:coreProperties>
</file>