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C5C7C-E0C3-4DA8-847E-013B911D6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0093B-6653-4407-90C9-9802B1F2F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BE8D7-C453-4A64-9238-0D3A6D185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63742-18EB-4144-AE36-301C78CF2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D5E577-CC0B-482B-9AEE-F941EEA1D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332ECA-A6FA-4418-A488-1CA34EBCE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779D4E-E27E-4041-8E6E-386C6DE80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D4F05-9E60-49A0-99F8-771BD3E54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EA042-DB75-4304-BABB-D24A1BB8E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33218-56DC-41A7-811E-5C7C02ACD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54140-BEEA-4B32-9055-0B78C2395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02033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糖尿病护理课件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糖尿病自我管理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糖尿病健康教育与预防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糖尿病护理案例分享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糖尿病是一种常见的慢性代谢性疾病，由于胰岛素分泌不足或作用缺陷导致血糖升高。根据病因和临床表现，糖尿病可分为1型糖尿病、2型糖尿病、妊娠期糖尿病等类型。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由于胰岛素分泌不足或作用缺陷，导致血糖升高的一种慢性代谢性疾病。长期高血糖可引起多种并发症，如心血管疾病、肾脏疾病、神经病变等。根据病因和临床表现，糖尿病可分为1型糖尿病、2型糖尿病、妊娠期糖尿病等类型，每种类型的特点和治疗方案有所不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糖尿病的病因多样，包括遗传因素、环境因素等。典型症状为多饮、多尿、多食、消瘦，即“三多一少”，但不同类型糖尿病的症状也有所不同。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病因主要包括遗传因素和环境因素。遗传因素是指糖尿病具有家族聚集性，直系亲属患病者患病风险增加。环境因素包括不良的生活方式、缺乏运动、肥胖、长期压力等。典型症状为“三多一少”，即多饮、多尿、多食、消瘦。然而，不同类型糖尿病的症状也有所不同，如1型糖尿病多表现为疲乏无力、体重减轻，而2型糖尿病则多表现为肥胖、乏力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糖尿病的并发症包括急性并发症和慢性并发症。急性并发症如低血糖、高血糖高渗状态等，慢性并发症如心血管疾病、肾脏疾病、神经病变等。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并发症分为急性并发症和慢性并发症。急性并发症如低血糖、高血糖高渗状态等，这些症状可能在血糖控制不稳定时出现，需要紧急处理。慢性并发症如心血管疾病、肾脏疾病、神经病变等，这些症状可能在长期高血糖状态下逐渐出现，严重影响患者的生活质量和健康状况。因此，对于糖尿病患者，早期诊断和治疗，以及良好的血糖控制是预防并发症的关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糖尿病的并发症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糖尿病日常护理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合理控制饮食是糖尿病护理的关键，需注意饮食的质和量，以及饮食时间和方式。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糖尿病患者的饮食应控制总热量摄入，保持营养均衡，尽量选择低糖、低脂、高纤维的食物。同时，应定时定量进餐，避免暴饮暴食，尽量少吃或不吃零食。此外，饮酒应适度，避免饮用含糖饮料。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适当的运动有助于控制血糖，提高身体代谢水平，增强身体免疫力。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糖尿病患者应根据自身身体状况选择合适的运动方式，如散步、慢跑、骑车、游泳等有氧运动。运动时应避免剧烈运动，避免在极端天气条件下运动。运动时应随身携带糖果、饼干等食物，以防低血糖。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153" r="1215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按时按量服用药物是控制糖尿病的重要措施，同时需注意药物的副作用和相互作用。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糖尿病患者应遵医嘱按时按量服用药物，不可自行增减剂量或更换药物。服用药物期间应定期监测血糖、尿糖等指标，及时调整治疗方案。此外，应留意药物的副作用和相互作用，如有异常应及时就医。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糖尿病患者的心理状态对病情控制有很大影响，良好的心理护理有助于提高患者的生活质量和治疗依从性。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保持良好的心态，积极面对疾病，避免过度焦虑、抑郁等不良情绪。家属和社会应给予患者关心和支持，帮助其树立信心，提高治疗依从性。同时，患者可通过冥想、瑜伽等方式进行自我调节，缓解压力和焦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糖尿病自我管理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https://d.book118.com/928102033014006032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2024-09-09T08:21:19.704</cp:lastPrinted>
  <dcterms:created xsi:type="dcterms:W3CDTF">2024-09-09T00:21:19Z</dcterms:created>
  <dcterms:modified xsi:type="dcterms:W3CDTF">2024-09-09T00:21:21Z</dcterms:modified>
</cp:coreProperties>
</file>