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3A2FD-77E3-4E02-829C-22EE32BE9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307B3-7DDD-4C98-B6ED-9DC79BF31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D4BA4-6BFD-4156-AEF5-DDC4B8656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F81656-74CE-45C3-BA1E-08A8622DF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38AD3B-2189-485D-B552-714A3BC55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40B700-3A9C-452B-8290-943D1807B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EAB5B0-859F-4B56-95F4-949FBF173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897FED-4688-43D5-AD04-7FCF732D1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7EAE10-7F9B-4F64-9722-D919FD48A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FADC4-2369-4BEC-9975-9C09DDA1D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4C84B-4BEC-4E90-B02D-6D005AED8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03016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放射诊疗防护的设备购置与使用注意事项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设备购置前期准备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设备选型与采购实施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设备安装与调试阶段注意事项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设备使用过程中的安全防护措施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设备维护与保养工作要点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设备报废与更新策略建议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设备购置前期准备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如X射线机、CT机等，用于诊断疾病。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375" b="15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如直线加速器、伽玛刀等，用于治疗肿瘤等疾病。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如模拟定位机、影像工作站等，用于辅助诊断和治疗。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了解放射诊疗设备类型及功能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根据医院或科室实际情况，制定合理的设备购置预算。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预算制定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明确资金来源，如自有资金、银行贷款、政府补助等。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资金来源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明确设备购置预算与资金来源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76" b="84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评估设备的分辨率、剂量率、稳定性等性能参数。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确保设备符合国家和行业相关安全标准，如辐射安全、电气安全等。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评估设备性能参数及安全性要求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性能参数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根据实际需求，制定详细的设备采购计划，包括设备型号、数量、配置等。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制定设备采购时间表，明确各个环节的时间节点，确保采购工作按计划进行。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14" r="2101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制定设备采购计划与时间表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设备选型与采购实施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比较不同品牌和型号设备的放射线剂量、图像分辨率、稳定性等关键性能参数。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设备性能参数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了解各种设备在临床应用中的适应症和禁忌症，选择符合实际需求的设备。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临床应用范围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关注设备的技术创新性和成熟度，优先选择技术先进、成熟稳定的设备。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技术创新及成熟度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对比不同品牌、型号设备性能差异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核实供应商的营业执照、生产许可证等资质文件，确保其具备合法经营资格。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供应商资质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了解供应商的售后服务承诺、维修响应时间、配件供应等情况，确保设备使用过程中能够得到及时有效的技术支持。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售后服务能力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考察供应商资质及售后服务能力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明确设备名称、型号、数量、价格、交货时间、付款方式等合同条款。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权责条款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规定双方在设备采购、安装、调试、验收、使用等过程中的权利和责任，避免后续纠纷。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签订合同并明确双方权责条款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完成设备采购流程并验收合格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采购流程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按照医院或机构的采购流程，完成设备申请、审批、采购等手续。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设备验收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在设备到货后，组织专家和使用科室进行设备验收，确保设备外观完好、性能稳定，符合采购合同要求。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设备安装与调试阶段注意事项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场地选择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选择符合放射诊疗设备安装要求的场地，确保场地空间、承重、通风、照明等条件满足设备要求。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根据放射诊疗设备的特性和工作流程，合理规划设备安装布局，确保设备之间、设备与人员之间的安全距离。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选择合适场地进行设备安装布局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仔细阅读设备厂家提供的安装指南和操作手册，了解设备安装的步骤、注意事项和特殊要求。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安装过程监控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在安装过程中，严格按照厂家指导进行操作，确保设备安装的正确性和安全性。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安装前准备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遵循厂家指导完成设备安装工作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在设备安装完成后，进行系统调试前的准备工作，包括检查设备连接、电源供应等。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按照设备操作手册和调试指南，对设备的各项功能进行测试，确保设备正常运行且符合设计要求。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调试准备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功能测试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进行系统调试确保各项功能正常运行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https://d.book118.com/928103016023006030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2024-09-06T09:11:57.363</cp:lastPrinted>
  <dcterms:created xsi:type="dcterms:W3CDTF">2024-09-06T01:11:57Z</dcterms:created>
  <dcterms:modified xsi:type="dcterms:W3CDTF">2024-09-06T01:11:59Z</dcterms:modified>
</cp:coreProperties>
</file>