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ADE44-8D9C-400F-B2A4-105E994E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43357-86F4-4528-811B-627A9546C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9DD9C-8600-40D0-A6F2-8BC4DC89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290C2-BEAF-4339-89B0-7485571C3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869332-B358-4932-BFDF-58928914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7E34A-055E-4FCA-AE71-F5BB4219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DB7D4-7E09-4168-8117-180613E88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5BC05-EE9E-47A8-9D20-28C00DE6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3324F-7318-4771-A351-295AB2C86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21538-850B-42BB-956A-EAD654EBE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5BED0-E434-46E3-A51F-CE2EA3F7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0302011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切实增强火灾防范意识 建设平安社会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火灾防范的重要性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火灾防范的措施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火灾防范的宣传和教育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火灾防范的法律法规和政策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火灾防范的科技应用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建设平安社会的目标与展望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火灾防范的重要性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火灾对个人生命安全构成严重威胁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火灾可能导致人员伤亡，尤其是家庭、学校、商场等人员密集场所的火灾事故。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个人安全意识是火灾防范的基础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提高个人火灾防范意识，掌握基本的火灾逃生知识和技能，有助于减少火灾事故对个人安全的危害。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63" r="28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大规模的火灾事故可能引起社会公众的恐慌，影响社会稳定。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火灾事故可能引发社会恐慌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通过加强火灾防范措施，降低火灾事故的发生率，有助于维护社会秩序的稳定。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火灾防范有助于维护社会秩序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对社会稳定的影响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38" r="23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火灾可能造成经济损失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火灾可能对财产造成严重损失，影响经济发展。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经济发展需要稳定的消防环境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消防安全是经济发展的重要保障，一个稳定的消防环境有助于促进经济的持续发展。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火灾防范的措施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确保家庭电气线路没有老化或破损，及时更换不合格的电线和插座。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定期检查电气线路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使用燃气时保持通风，用完后及时关闭燃气阀门，定期检查燃气管道是否漏气。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安全使用燃气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在家庭中配备适合的灭火器，并定期检查其使用状态。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配备灭火器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熟悉家庭附近的逃生路线，定期进行火灾逃生演练。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制定家庭火灾逃生计划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家庭火灾防范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https://d.book118.com/928103020117006042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2024-09-22T01:00:59.130</cp:lastPrinted>
  <dcterms:created xsi:type="dcterms:W3CDTF">2024-09-21T17:00:59Z</dcterms:created>
  <dcterms:modified xsi:type="dcterms:W3CDTF">2024-09-21T17:01:00Z</dcterms:modified>
</cp:coreProperties>
</file>