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40833E-117B-47D6-B2E3-396C5957E4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8372B5-7E58-4D9E-B509-D9295452EE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7973B5-DBB0-45E1-BA3B-E6FA1165CA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03F653-57B3-48FA-B1A9-B7FDDA3FC2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C23726-C75E-4B0A-96A3-0297A7CEB5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EA0EE4-54CE-4423-A067-E2C4E781FA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88F499-E8F5-4795-8A43-3C2C083F89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2750A4-A77F-4D0E-BD78-C7ACF3C4A8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53D586-3192-439F-A170-A1EEBFFA6D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6D4AB3-9F60-4CEB-A912-546E74BCC8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1F5306-AE20-4FAC-BD14-C1F36BC340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10307204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2024-02-05</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中考英语语法知识点详解</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Vocabulary and Lexicology</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Sentence structure and components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Rules for direct and indirect speech conversion</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Usage of attributive clauses and transitional clauses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The application of subconjunctive mood in various sense structures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Cloze test and reading comprehension skills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Vocabulary and Lexicology</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Number of Nouns</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Nouns can be singular or plural The usual form of a noun typologically adds an - s or - es suffix, or may change the voters or consonant (e.g., man to men, foot to feet)</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Case of Nouns</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In English, nouns have three cases: nominal (subject), positive (ownership), and objective (direct object or object of a proposition) The positive case is formed by adding 'or' to the noun (e.g., boy's, children's)</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Number of Nouns and Case</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Verb Tense and Voice</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 Verbs have different forms to indicate time, such as present, past, and future tense Each tense has different forms for different subjects (e.g., I am, he was, they will)</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Verb Tense</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 Verbs can be in the active voice (the subject performs the action) or the passive voice (the action is performed on the subject) The passive voice is formed by using a form of the verb "to be" followed by the past particle of the main verb (e.g., The ball was hit by the bat)</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Verb Voice</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Adjectives and advisors have comparative forms to compare two things The comparative form is typically formed by adding - er to the objective or advisory, or by using the words "more" or "less" before the objective or advisory (e.g., teller, faster, more beautiful, less important)</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Comparative Forms of Adjectives and Advisers</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Comparative forms are used when comparing two things using words like "than" (e.g., She is teller than her sister)</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Usage of Comparative Forms</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Adjectives and Advancements in Comparative Form</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70539"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Articles: Articles are words that are used before nouns to indicate which noun is specific or general The define article "the" is used before specific nouns, while the define articles "a" and "an" are used before general nouns</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730737"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Pronouns: Pronouns are words that are used in place of nouns to avoid repetition Pronouns can be subject proofs (e.g., I, you, he, she), object proofs (e.g., me, you, him, her), passive proofs (e.g., my, your, his, her), and reflective proofs (e.g., myself, yourself, himself, herself)</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433258"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Positions: Positions are words that are used to indicate the relationship between a noun or pronoun and another word in a sense Positions can indicate location (e.g., on, in, under), direction (e.g., to, rewards), or time (e.g., before, after)</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Usage of articles, pronouns, and positions</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Sentence structure and components</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Statements that express facts or opinions They have a subject and a predict, and the predict usable contains a verb</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Declarative intentions</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Questions that ask for information They started with an interactive word (such as "what," "when," "where," "why," or "how") and end with a question mark</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Interrogtive intentions</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commands or requests that tell someone to do something They often begin with a verb in the base form</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Imperative senses</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Statements that express strong emotions They started with "what" or "how" and end with an exception mark</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Exceptional senses</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Types and characteristics of simple senses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Compound senses</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Sentences that contain two or more independent claims (complete thoughts) that are connected by a coordinating connection (such as "and," "but," "or") or a semiconductor</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Compound complex sentences</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 Sentences that contain at least one independent clause and one or more dependent clauses Dependent clauses cannot stand alone as complete intentions and are commonly introduced by sub coordinating connections (such as "because," "if," "when")</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Distinguishing between compound senses and compound complex senses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Identifying the subject: The subject is the person or thing that performs the action in the presence It usually comes before the verb</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Identifying the predicate: The predicate is the part of the presence that expresses the action or state of being It includes the verb and any modifiers or completeness that describes the action</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Identifying direct objects and indirect objects: Direct objects receive the action of the verb, while indirect objects are the recipients of the direct object</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Identifying advertisements: Advertisements are phrases or claims that modify verbs, objections, or other advertisements They provide additional information about the time, place, Manner, or condition of the action</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Sentence Component Analysis Method</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Ellipsis</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commission of one or more words from a presence without changing its meaning Ellipsis is often used in information writing and speech to make senses more consensus</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8875" r="188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Inversion</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reverse of the normal word order in a sense Inversion is often used to create a specific psychological effect or to emphasize a certain part of the presence</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Emphasis attention patterns</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Sentences that are constructed in a way that draws attention to a specific word or phrase This can be achieved through the use of repetition, parallelism, contrast, or other rhetorical devices</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Ellipsis, inversion, and emphasis sensitivity patterns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Rules for direct and indirect speech conversion</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02" b="2402"/>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6589" r="16589"/>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16589" r="16589"/>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2413" r="12413"/>
          <a:stretch>
            <a:fillRect/>
          </a:stretch>
        </p:blipFill>
        <p:spPr>
          <a:xfrm>
            <a:off x="8917447"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1117978"/>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Change the proofs and positive proofs according to the subject of the reporting verb</a:t>
            </a:r>
            <a:endParaRPr lang="en-US" sz="1100"/>
          </a:p>
        </p:txBody>
      </p:sp>
      <p:sp>
        <p:nvSpPr>
          <p:cNvPr id="11" name="AutoShape 11"/>
          <p:cNvSpPr/>
          <p:nvPr/>
        </p:nvSpPr>
        <p:spPr>
          <a:xfrm>
            <a:off x="3586178"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Change the tense of the verb according to the time of the reporting verb</a:t>
            </a:r>
            <a:endParaRPr lang="en-US" sz="1100"/>
          </a:p>
        </p:txBody>
      </p:sp>
      <p:sp>
        <p:nvSpPr>
          <p:cNvPr id="12" name="AutoShape 12"/>
          <p:cNvSpPr/>
          <p:nvPr/>
        </p:nvSpPr>
        <p:spPr>
          <a:xfrm>
            <a:off x="6264374"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Change the time and place advertisements according to the context</a:t>
            </a:r>
            <a:endParaRPr lang="en-US" sz="1100"/>
          </a:p>
        </p:txBody>
      </p:sp>
      <p:sp>
        <p:nvSpPr>
          <p:cNvPr id="13" name="AutoShape 13"/>
          <p:cNvSpPr/>
          <p:nvPr/>
        </p:nvSpPr>
        <p:spPr>
          <a:xfrm>
            <a:off x="8942570"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Keep the word order of the declarative presence unchanged</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Rules for Converting Declarative Sentences</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https://d.book118.com/928103072046006037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2024-09-17T03:22:56.488</cp:lastPrinted>
  <dcterms:created xsi:type="dcterms:W3CDTF">2024-09-16T19:22:56Z</dcterms:created>
  <dcterms:modified xsi:type="dcterms:W3CDTF">2024-09-16T19:22:58Z</dcterms:modified>
</cp:coreProperties>
</file>