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6C6C57-B9E5-4D96-9DED-3031744B419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B69D-5BC8-4D31-8AD9-D238B2BD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3886-7D6C-45A9-B7AE-572EAD54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A7F96-F10A-4327-AF29-3779E4D7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C9A1D-FD00-4284-AADF-67D78BE3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A5928-EE6E-4AE2-8DB6-91195DA5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8C6E7-EB33-45A9-96C6-6A939B23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23AF1-9E16-4127-AD8B-95A78F20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39021-550D-41CC-ACFE-5DD6DF200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055D4-5C91-4970-A06C-2E794E5A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6B895-63E0-438B-B1B3-798ADD5A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105D3-DE05-46C4-B764-2241E403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22AD85-19B3-46A5-B4ED-7F9682898E0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D49408-6E72-4D63-9852-843A042C20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310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焊接电气知识培训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焊接电气知识培训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气保焊技术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激光焊技术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焊接电气知识培训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焊接是制造业中常见的工艺，其涉及到电气知识的应用和理解。本培训将帮助您深入了解焊接电气知识，提升工作效率和质量。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电流是焊接中的关键参数，影响熔池形成和熔深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电压影响电弧的稳定性和焊接质量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电压关系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了解热量传导方式对于掌握焊接技术至关重要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热量传导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通过电流和热量将金属材料连接在一起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适用于焊接各种金属材料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高能激光束焊接，精准度高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用惰性气体保护焊接，防止氧化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气保焊机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附近有易燃物品时，要采取防火措施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焊接完成后，要确保火源已灭火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穿戴防护手套、眼镜和服装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使用护目镜和口罩，防止烟尘侵入呼吸道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确保焊接工作区域通风良好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避免焊接烟尘对健康造成危害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电击风险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严禁在潮湿环境下进行焊接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确保焊接设备接地良好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通过本次培训，您将学会焊接的基本原理、设备分类以及安全注意事项。深入了解焊接电气知识，将帮助您提升工作效率和质量，确保焊接作业顺利进行。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电弧焊的基本原理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电弧焊是利用电弧加热金属，使其熔化并连接在一起的焊接方法。了解电弧稳定性、焊接速度等参数对焊接质量的影响至关重要。确保操作规程的严谨性可以提高焊接效果。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电弧焊的操作步骤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包括清理工件表面、确定焊接位置等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检查焊接设备的工作状态和电流设置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设备调试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根据工艺要求进行焊接接头的安排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焊接接头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每一步都决定了焊接质量的好坏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焊渣残留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清理焊缝周围的焊渣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调整焊接速度和角度以避免产生焊渣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电弧稳定性差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检查焊接电源接触是否良好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考虑更换焊接电极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电流不稳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检查电源电压是否稳定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检查焊机内部电路是否有故障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焊缝质量不合格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检查焊接电压和焊丝速度是否合适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重新设定焊接参数并进行重焊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车身焊接、零部件连接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焊接钢结构、管道安装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船体拼焊、船板连接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电弧焊技术在各个领域都发挥着重要作用，掌握其基本原理和操作步骤是每位焊工必备的技能。通过解决常见问题和了解应用领域，可以提高焊接质量和效率，助力工业生产的顺利进行。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气保焊技术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气保焊的基本原理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气保焊是一种利用气体保护焊接的方法，通过保护气体形成保护气氛，防止空气中的杂质进入焊缝。了解气体种类、流量控制等对气保焊质量的影响，是掌握气保焊技术的关键。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气保焊的设备和材料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存放保护气体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控制气体流量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气体流量调节器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气保焊的操作技巧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保护气体种类选择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调节焊接强度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影响焊接熔池形成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气保焊在金属加工中的应用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气保焊技术在金属结构制造、航空航天领域有着广泛的应用，是制造行业中重要的焊接工艺。掌握气保焊技术，可以扩大就业范围，提升工作技能和薪资水平。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气保焊在金属加工中的应用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建筑、桥梁等领域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金属结构制造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飞机、火箭制造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机会更多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就业范围扩大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GTAW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氩气保护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GMAW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高效率焊接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金属惰性气体保护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FCAW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多用途焊接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焊丝自保护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气保焊技术比较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SMAW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适用于大型结构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熔渣保护焊接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保焊技术是焊接领域中重要的一种方法，通过保护气体形成保护气氛，有效防止杂质进入焊缝，提高焊接质量。掌握气保焊的基本原理、设备和材料、操作技巧以及在金属加工中的应用，对于工程师和焊接工作者来说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激光焊技术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激光特性、功率密度、焦点位置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关键影响因素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焊接参数设置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激光焊设备和工艺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激光器类型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输出功率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激光焊的优势和挑战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焊缝窄、速度快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设备昂贵、操作要求高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随着科技的进步，激光焊技术正朝着高精度、高效率、自动化的方向发展。掌握激光焊技术有助于提前布局职业规划。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https://d.book118.com/928103106010006050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181</Paragraphs>
  <Slides>28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焊接电气知识培训</vt:lpstr>
      <vt:lpstr>目录</vt:lpstr>
      <vt:lpstr>第1章 焊接电气知识培训</vt:lpstr>
      <vt:lpstr> </vt:lpstr>
      <vt:lpstr>焊接的基本原理</vt:lpstr>
      <vt:lpstr>焊接设备的分类</vt:lpstr>
      <vt:lpstr>焊接安全注意事项</vt:lpstr>
      <vt:lpstr>总结</vt:lpstr>
      <vt:lpstr>第2章 电弧焊技术</vt:lpstr>
      <vt:lpstr> </vt:lpstr>
      <vt:lpstr>电弧焊的操作步骤</vt:lpstr>
      <vt:lpstr>电弧焊常见问题及解决方法</vt:lpstr>
      <vt:lpstr>电弧焊技术的应用领域</vt:lpstr>
      <vt:lpstr>总结</vt:lpstr>
      <vt:lpstr>第3章 气保焊技术</vt:lpstr>
      <vt:lpstr> </vt:lpstr>
      <vt:lpstr>气保焊的设备和材料</vt:lpstr>
      <vt:lpstr>气保焊的操作技巧</vt:lpstr>
      <vt:lpstr> </vt:lpstr>
      <vt:lpstr>气保焊在金属加工中的应用</vt:lpstr>
      <vt:lpstr>气保焊技术比较</vt:lpstr>
      <vt:lpstr>总结</vt:lpstr>
      <vt:lpstr>第4章 激光焊技术</vt:lpstr>
      <vt:lpstr>激光焊的基本原理</vt:lpstr>
      <vt:lpstr>激光焊设备和工艺</vt:lpstr>
      <vt:lpstr>激光焊的优势和挑战</vt:lpstr>
      <vt:lpstr>激光焊技术的发展趋势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2024-09-29T14:23:42.918</cp:lastPrinted>
  <dcterms:created xsi:type="dcterms:W3CDTF">2024-09-29T06:23:42Z</dcterms:created>
  <dcterms:modified xsi:type="dcterms:W3CDTF">2024-09-29T06:23:45Z</dcterms:modified>
</cp:coreProperties>
</file>