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30D8A-68A0-4212-9211-AFCBA5A94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11D00-65CD-463A-AC5A-CC2B3C958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91A68-DF9F-447E-BF2D-39EA300F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B8A07-B737-46D0-97F3-B8ABD8377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AD120F-B5D5-455D-84E7-0D39FF188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46F25-5CEB-4FC6-8D80-E15CA53F6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6C247-8D10-45E8-AEEF-B2539B5FD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89461-95FF-4554-8273-F20C064C8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C17A3-4D7B-43A8-8D9C-98287FE0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26293-B9F9-413A-A0FB-313D3AA43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00CAD-A29F-4F26-A0A2-C17EA5E2D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03107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慢性胆囊炎护理查房文库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慢性胆囊炎概述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慢性胆囊炎是由多种原因引起的胆囊慢性炎症过程，通常表现为胆囊壁增厚、胆囊排空障碍和胆囊功能减退。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根据病因，慢性胆囊炎可分为原发性慢性胆囊炎和继发性慢性胆囊炎。原发性慢性胆囊炎主要由细菌感染、化学刺激和免疫因素引起，而继发性慢性胆囊炎则是由其他疾病或损伤引起的。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92" b="13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慢性胆囊炎的常见病因包括胆结石、细菌感染、寄生虫感染、创伤、缺血、免疫因素等。其中，胆结石是最常见的病因，约70%的慢性胆囊炎患者存在胆结石。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慢性胆囊炎的病理过程包括胆囊壁的炎症、纤维化和增厚，以及胆囊排空障碍。随着病情的发展，胆囊功能逐渐减退，甚至完全丧失。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慢性胆囊炎的临床表现多样，主要包括右上腹疼痛、饱胀不适、嗳气、恶心等症状。部分患者可能伴有发热、黄疸等症状。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慢性胆囊炎的诊断主要依靠临床表现、实验室检查和影像学检查。常见的实验室检查包括血常规、肝功能检查等，影像学检查包括超声、CT和MRI等。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慢性胆囊炎的护理评估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评估患者的体重、食欲、饮食结构等，了解患者的营养状况。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了解患者是否有恶心、呕吐、腹胀、腹泻等消化系统症状，评估症状的严重程度。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评估患者疼痛的部位、性质、持续时间及疼痛程度，采用视觉模拟评分法（VAS）或数字评分法（NRS）。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评估患者是否有焦虑、抑郁等心理问题，了解患者的心理状况。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30" b="31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了解患者的发病过程、症状表现及治疗情况。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检查患者的生命体征、腹部情况及疼痛部位。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结合患者的病史、体格检查及实验室检查结果，进行综合评估。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确保评估的准确性和完整性，注意保护患者的隐私和权益。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详细询问病史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进行体格检查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根据评估结果，确定患者的病情状况和护理需求。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根据患者的具体情况，制定个性化的护理计划和措施。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对于存在心理问题的患者，及时进行心理疏导和支持。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对于病情较重的患者，及时转诊或请专科医生会诊。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慢性胆囊炎的护理措施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https://d.book118.com/928103107007006026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2024-09-03T00:08:37.521</cp:lastPrinted>
  <dcterms:created xsi:type="dcterms:W3CDTF">2024-09-02T16:08:37Z</dcterms:created>
  <dcterms:modified xsi:type="dcterms:W3CDTF">2024-09-02T16:08:39Z</dcterms:modified>
</cp:coreProperties>
</file>