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C9914-220B-4B5E-9D25-08D67CA77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59F6D-10CD-45FC-B025-7C7BB86A4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BB7B4-BEE6-4303-BC00-C8C55B638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A4EBF-E9DC-4ED5-B037-F605AABAA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149A8D-0062-4B5D-A473-D76D26FD9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F8BF09-6258-4EE9-8681-3FD09F8A9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2C2560-E487-47C9-A918-8A923520D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D3428-CE37-4279-B5CB-92CE26042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DBC2F-5BCA-45AD-A592-467AC5C42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DB78A-925C-405E-B025-216B52825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37375-4AF4-4AC7-91C1-E1039136C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0501307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危化品特种作业人员防止刺激性气体危害的操作规程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刺激性气体危害概述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特种作业人员防护措施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刺激性气体泄漏应急处置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安全操作规程及培训教育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监督检查与评估改进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刺激性气体危害概述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日常生活中的刺激性气体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包括家庭装修材料释放的甲醛、苯等有害气体，以及汽车尾气中的一氧化碳、氮氧化物等。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自然灾害产生的刺激性气体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如火山喷发、地震等自然灾害释放的硫化氢、甲烷等气体。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工业生产中的刺激性气体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主要来自化工、石油、冶金、橡胶等行业的生产过程，如硫化氢、氯气、氨气等。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刺激性气体来源与分类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179" b="111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963" b="129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危害程度及影响范围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对人体的危害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刺激性气体可引起眼、鼻、喉等呼吸道刺激症状，严重时可能导致化学性肺炎、肺水肿等疾病，甚至危及生命。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对环境的危害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刺激性气体可造成大气污染，破坏生态环境，影响动植物生长和人类健康。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对社会的影响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刺激性气体泄漏事故往往引起公众恐慌，造成社会秩序混乱，影响社会稳定。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《工作场所有害因素职业接触限值》、《危险化学品重大危险源辨识》等标准对刺激性气体的职业接触限值、重大危险源辨识等方面做出了规定。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《中华人民共和国安全生产法》、《危险化学品安全管理条例》等法规对危化品特种作业人员的安全操作提出了明确要求。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各危化品生产企业应制定相应的安全操作规程和应急预案，确保特种作业人员能够熟练掌握防止刺激性气体危害的操作技能。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792" r="9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417" r="164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特种作业人员防护措施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根据作业环境中刺激性气体的种类和浓度，选用合适的防毒面具、空气呼吸器等呼吸防护用品，并确保其完好有效。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呼吸防护用品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穿戴适当的化学防护服、橡胶手套、防护鞋等，避免刺激性气体与皮肤直接接触。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皮肤防护用品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佩戴化学安全防护眼镜或全面罩，防止刺激性气体对眼睛造成伤害。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眼睛防护用品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个人防护用品选用与佩戴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充分利用自然风，合理布局作业现场，使刺激性气体尽快扩散。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自然通风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局部排风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在作业现场设置排风扇、排风管道等机械通风设施，及时将刺激性气体排出室外。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对产生刺激性气体的设备或操作位，设置局部排风装置，减少气体扩散。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作业现场通风与排毒设施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特种作业人员在上岗前应进行全面的身体健康检查，确保身体状况适合从事危化品作业。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上岗前体检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定期对特种作业人员进行身体健康检查，及时发现并处理因刺激性气体引起的健康问题。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建立完善的特种作业人员健康档案，记录其健康状况、体检结果及职业病史等信息，为制定个性化的防护措施提供依据。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健康档案管理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定期健康检查与档案管理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刺激性气体泄漏应急处置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特种作业人员应熟悉作业场所中可能导致刺激性气体泄漏的设备、管道、阀门等部位，及时发现异常情况。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发现泄漏后，作业人员应立即向现场负责人报告，说明泄漏情况、地点和可能影响的范围。现场负责人应及时启动应急预案，组织应急处置。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泄漏源识别与报告程序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报告程序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泄漏源识别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紧急疏散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在泄漏事故发生时，现场负责人应根据风向、地形等因素，迅速组织作业人员向上风或侧风方向疏散，确保人员安全。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企业应急救援队伍应迅速赶赴现场，佩戴专业防护装备，对泄漏源进行紧急处置。同时，医疗救护人员应对受伤人员进行现场救治，并根据情况及时转送医院。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紧急疏散及救援措施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https://d.book118.com/928105013074006035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2024-09-14T10:11:35.755</cp:lastPrinted>
  <dcterms:created xsi:type="dcterms:W3CDTF">2024-09-14T02:11:35Z</dcterms:created>
  <dcterms:modified xsi:type="dcterms:W3CDTF">2024-09-14T02:11:37Z</dcterms:modified>
</cp:coreProperties>
</file>