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32727-79C1-497A-8535-616DE5AB4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83DA3-C620-4190-9AE9-1BB89D762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B5A77-7D67-4547-9AFA-CE47A5A65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EDFE94-59B9-4CF1-8C36-CD69A5089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3D9DF0-B610-4FFF-BB4A-15C5DB8E4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184F50-9712-4E78-A880-332388CD9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F0518C-E62F-468E-9A5E-5EB16DB23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88E38F-43CB-423D-8AB1-98B39DBA8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4FEFE0-B962-4C4F-9174-6838A9CE2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84463-085D-4938-B4C1-2A031F505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563AB-364A-43B5-BF9D-458235610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06057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心包填塞应急预案课件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心包填塞的鉴别诊断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心包填塞的紧急处理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心包填塞的康复与预后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心包填塞的典型病例分析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心包填塞是指心脏破裂、穿孔或损伤后，心包内积聚大量血液、血块或渗出液，迅速填充心包腔，导致心脏压塞的一种急症。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临床上常表现为急性心脏压塞，出现心排出量降低、血压下降、心率增快、脉压变小和静脉压升高等表现。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心包填塞的定义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124" r="221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如心脏破裂、穿孔等，多由外伤或手术操作不当引起。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心脏损伤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如急性心肌梗死、心包炎、心包积液等，也可引起心包填塞。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非外伤性因素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心包填塞的病因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胸闷、胸痛、呼吸困难、端坐呼吸等。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急性心脏压塞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血压下降、心率增快、脉压变小、静脉压升高等。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心脏压塞严重时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如发热、水肿、咳嗽、咳泡沫痰等。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其他症状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心包填塞的症状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心包填塞的鉴别诊断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急性心肌梗死是心脏供血血管阻塞导致的心肌缺血坏死，与心包填塞在胸痛等症状上有所相似，但心肌梗死时胸痛程度更剧烈，持续时间更长，且常伴有心律失常、心力衰竭等严重并发症。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急性心肌梗死多表现为胸骨后濒死样疼痛，可伴有心律失常、低血压等表现。心电图检查可出现特征性和动态性改变，如ST段抬高、T波倒置等。心肌酶学检查可出现CK-MB升高。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急性心肌梗死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8083" r="28083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主动脉夹层是指主动脉内膜撕裂导致血液进入血管壁内，形成真假两腔，与心包填塞在胸痛等症状上有所相似，但主动脉夹层多表现为突发剧烈疼痛，且疼痛持续时间较长。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主动脉夹层多表现为突发剧烈疼痛，可放射至背部、腹部、腰部等部位，常伴有高血压、休克等表现。超声心动图、CT血管成像等检查可发现真假两腔及内膜裂口。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主动脉夹层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急性胰腺炎是胰腺炎症性疾病，与心包填塞在腹痛等症状上有所相似，但急性胰腺炎常表现为左上腹疼痛，可伴有恶心、呕吐等症状。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急性胰腺炎多表现为左上腹疼痛，可放射至腰背部，常伴有恶心、呕吐、发热等症状。血淀粉酶、脂肪酶等检查可升高。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急性胰腺炎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https://d.book118.com/928106057105006023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2024-08-30T09:17:48.030</cp:lastPrinted>
  <dcterms:created xsi:type="dcterms:W3CDTF">2024-08-30T01:17:48Z</dcterms:created>
  <dcterms:modified xsi:type="dcterms:W3CDTF">2024-08-30T01:17:49Z</dcterms:modified>
</cp:coreProperties>
</file>