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7C2DB-1219-4C3B-AA44-8F4D0250C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EBC70-82FF-497F-8E80-25984CDF7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35D5A-05EA-4B32-8682-E0C715E3C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A2E6A-AA82-4775-9AA4-2A8AABD1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84540-9A6A-4AA3-AFED-B0D4754F0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C21B0-C7C1-4438-B4C5-55E0DE65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180D0-1986-4510-A884-487C44F37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5AE0AA-EA8C-46F2-B9B4-2E7A19C0F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CAFA0-D100-40C7-8CFE-8AD19BFB1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02EDB-2117-4280-8B9D-D0304BF37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2A26C-D063-4EBC-9157-E1F648FD5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06141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《我能算得又对又快》ppt课件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常见错误分析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小结与回顾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随着社会的发展，数学在日常生活和工作中的重要性日益凸显。为了提高学生的数学计算能力，我们设计了《我能算得又对又快》这一主题。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通过本主题的学习，学生将掌握快速准确的计算方法，提高计算速度和准确性，为日后的学习和工作打下坚实的基础。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学生将掌握基本的数学计算规则和方法，如加减乘除、分数和小数的计算等。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学生将能够运用所学知识解决实际问题，提高计算速度和准确性。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培养学生对数学的兴趣和热爱，认识到数学在生活中的重要性，培养认真、严谨的学习态度。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快速计算方法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将一个数分别与两个加数相乘，再把所得的积相加，从而得到最终结果。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 20 + 24 + 30，可以先将20与30相加，再将结果加上24，即 (20+30) + 24 = 74。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分配律法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凑十法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将一个数拆分成两个数的和，使得其中一个加数接近10，从而简化计算。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 37 + 8，可以将37拆分成30和7，再将7与8相加得到15，最后将30和15相加得到45。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凑十法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10" b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将一个数拆分成两个数的差，使得其中一个数接近10，从而简化计算。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破十法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 63 - 9，可以将63拆分成50和13，再将9与13相加得到22，最后将50和22相减得到28。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破十法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https://d.book118.com/928106141065006027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2024-09-05T09:53:39.610</cp:lastPrinted>
  <dcterms:created xsi:type="dcterms:W3CDTF">2024-09-05T01:53:39Z</dcterms:created>
  <dcterms:modified xsi:type="dcterms:W3CDTF">2024-09-05T01:53:41Z</dcterms:modified>
</cp:coreProperties>
</file>