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931DE-33D3-44AD-8C67-D76EBF7A8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011B6-9DF8-4F38-91CB-408C0F356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7C4ED-1153-4DE5-A39D-8B0ABFFD2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76501-57D1-4765-8521-17BDDD917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E1CF6F-D77C-4B7D-8649-D3AED51E4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71A435-2426-4C94-BF22-C96180492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2FB860-6521-47DD-BF03-72B13285B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A02D0-51FA-48E4-9285-0BE19CA97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E0EB1-0EEE-40EA-88C6-CFE3FF556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AFAA0-9E09-4680-8A10-5D17A9E0C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970D5-A158-486D-94C1-B78D5EA9D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0702006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智慧物管综合管理平台建设方案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平台架构设计与技术选型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功能模块划分与详细设计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平台实施计划与时间安排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平台测试、维护与升级策略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培训、推广与应用前景展望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传统物业管理模式通常依赖人工操作和管理，存在效率低下、易出错等问题。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传统物业管理模式效率低下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传统物业管理中，业主、物业公司和相关部门之间的信息沟通不畅，导致服务质量和满意度不高。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信息不透明与沟通不畅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随着科技的发展，智能化技术逐渐渗透到各个领域，但传统物业管理中缺乏智能化技术的应用，无法满足现代化管理的需求。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缺乏智能化技术应用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物业管理行业现状及挑战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实现物业信息的集中化管理，包括房屋信息、业主信息、费用管理等。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集中化管理需求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智能化服务需求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137" r="1513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高效沟通需求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991" r="1599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提供智能化服务，如智能门禁、智能停车、智能家居等，提高业主的生活便利性和安全性。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建立业主、物业公司和相关部门之间的高效沟通渠道，提高服务响应速度和满意度。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智慧物管综合管理平台需求分析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286" b="1828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提高物业管理效率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通过智慧物管综合管理平台的建设，实现物业管理流程的自动化和智能化，提高管理效率。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提升服务质量与满意度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通过提供智能化服务和建立高效沟通渠道，提升业主对物业服务的满意度。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推动行业创新与发展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智慧物管综合管理平台的建设将推动物业管理行业的创新与发展，为行业的可持续发展注入新的动力。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平台架构设计与技术选型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233" r="2523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将平台划分为多个功能模块，每个模块负责特定的业务功能，提高系统的可维护性和可扩展性。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采用分布式架构，支持横向扩展，提高系统的处理能力和稳定性。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分布式架构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将功能模块拆分为独立的微服务，实现服务间的解耦和高度可配置，提高系统的灵活性和可重用性。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微服务架构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采用前后端分离的开发模式，前端负责页面展示和用户交互，后端提供API接口，提高开发效率和用户体验。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前后端分离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整体架构设计思路及特点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409" r="19409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云计算技术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关键技术选型及原因阐述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采用云计算技术，实现计算资源的动态管理和按需分配，降低硬件成本和运维成本。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应用物联网技术，实现对设备、人员等资源的实时监控和智能化管理，提高物业管理效率和质量。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运用大数据技术，对海量数据进行存储、处理和分析，为物业管理提供数据支持和决策依据。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引入人工智能技术，实现智能化报修、智能巡检等功能，提升用户体验和服务水平。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对敏感数据进行加密处理，确保数据在传输和存储过程中的安全性。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访问控制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建立完善的访问控制机制，对不同用户设置不同的访问权限，防止数据泄露和非法访问。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定期对重要数据进行备份，并制定详细的数据恢复计划，确保在意外情况下能够及时恢复数据。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建立安全审计机制，对所有操作进行记录和监控，以便及时发现和处理安全问题。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数据安全保障措施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功能模块划分与详细设计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房产信息管理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录入、修改、查询房产信息，包括房屋面积、户型、楼层、朝向等。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业主信息管理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记录业主姓名、联系方式、入住时间等基本信息，方便后续跟进服务。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员工信息管理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管理物业公司员工的基本信息，包括姓名、职位、联系方式等，便于工作安排和调度。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基础信息管理模块功能介绍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费用催缴管理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对欠费业主进行自动或手动催缴，可通过短信、电话、邮件等多种方式进行提醒。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费用类型管理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定义各类费用，如物业费、水电费、停车费等，并设定相应的计费标准和周期。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费用收缴管理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记录业主的费用缴纳情况，支持在线支付和线下支付两种方式。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收费管理模块功能介绍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服务请求接收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接收业主提交的服务请求，如报修、投诉、建议等，并自动分类和记录。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服务请求处理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根据服务请求的类型和内容，分配相应的员工进行处理，并记录处理过程和结果。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定期对业主进行满意度调查，收集业主对物业服务的评价和建议，以便持续改进服务质量。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客户服务管理模块功能介绍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https://d.book118.com/928107020066006043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2024-09-23T02:07:04.024</cp:lastPrinted>
  <dcterms:created xsi:type="dcterms:W3CDTF">2024-09-22T18:07:04Z</dcterms:created>
  <dcterms:modified xsi:type="dcterms:W3CDTF">2024-09-22T18:07:06Z</dcterms:modified>
</cp:coreProperties>
</file>