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FD31DE-8028-4F0B-98E8-97276CA88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9B5A65-6B10-4824-9E96-FFCBB07440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3D7CAA-1F53-4543-B95B-72869AE9B2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1C4329-367A-426B-B988-8F3D7C148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BB3756A-05BC-4D8E-B701-9CBC52AE43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579303-31DC-41AF-A7D8-B6B7C10818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1D3DD9-546B-4041-BB6E-2AE4770D18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6CD425-2FE7-46BB-9E52-BEDAE50614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E436C1-0822-487C-9A42-737FA34321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763E82-DD18-452F-BD1A-ED7CC8922D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3AF437-5C22-414C-BA1F-3B8214FEFF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107113051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老年痴呆焦虑护理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老年痴呆症患者的焦虑原因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老年痴呆焦虑护理的重要性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老年痴呆焦虑护理的方法和技巧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老年痴呆焦虑护理的案例分享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793" b="23793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492" b="21492"/>
          <a:stretch>
            <a:fillRect/>
          </a:stretch>
        </p:blipFill>
        <p:spPr>
          <a:xfrm>
            <a:off x="6099049" y="3829217"/>
            <a:ext cx="5058967" cy="216330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412666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随着人口老龄化加剧，老年痴呆症的发病率呈逐年上升趋势，给家庭和社会带来沉重负担。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1926781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老年痴呆症是一种常见的神经退行性疾病，表现为记忆力减退、思维混乱、行为异常等症状，随着病情发展，患者的生活自理能力逐渐丧失。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老年痴呆症的背景和现状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0874" b="10874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52702" y="5392034"/>
            <a:ext cx="382463" cy="382463"/>
            <a:chOff x="1352702" y="5392034"/>
            <a:chExt cx="382463" cy="382463"/>
          </a:xfrm>
        </p:grpSpPr>
        <p:sp>
          <p:nvSpPr>
            <p:cNvPr id="5" name="AutoShape 5"/>
            <p:cNvSpPr/>
            <p:nvPr/>
          </p:nvSpPr>
          <p:spPr>
            <a:xfrm>
              <a:off x="1352702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204679" y="5392034"/>
            <a:ext cx="382463" cy="382463"/>
            <a:chOff x="2204679" y="5392034"/>
            <a:chExt cx="382463" cy="382463"/>
          </a:xfrm>
        </p:grpSpPr>
        <p:sp>
          <p:nvSpPr>
            <p:cNvPr id="7" name="AutoShape 7"/>
            <p:cNvSpPr/>
            <p:nvPr/>
          </p:nvSpPr>
          <p:spPr>
            <a:xfrm>
              <a:off x="2204679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3056534" y="5392034"/>
            <a:ext cx="382463" cy="382463"/>
            <a:chOff x="3056534" y="5392034"/>
            <a:chExt cx="382463" cy="382463"/>
          </a:xfrm>
        </p:grpSpPr>
        <p:sp>
          <p:nvSpPr>
            <p:cNvPr id="9" name="AutoShape 9"/>
            <p:cNvSpPr/>
            <p:nvPr/>
          </p:nvSpPr>
          <p:spPr>
            <a:xfrm>
              <a:off x="3056534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908511" y="5392034"/>
            <a:ext cx="382463" cy="382463"/>
            <a:chOff x="3908511" y="5392034"/>
            <a:chExt cx="382463" cy="382463"/>
          </a:xfrm>
        </p:grpSpPr>
        <p:sp>
          <p:nvSpPr>
            <p:cNvPr id="11" name="AutoShape 11"/>
            <p:cNvSpPr/>
            <p:nvPr/>
          </p:nvSpPr>
          <p:spPr>
            <a:xfrm>
              <a:off x="3908511" y="5392034"/>
              <a:ext cx="382463" cy="382463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AutoShape 12"/>
          <p:cNvSpPr/>
          <p:nvPr/>
        </p:nvSpPr>
        <p:spPr>
          <a:xfrm>
            <a:off x="1352704" y="1933035"/>
            <a:ext cx="4276714" cy="15971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焦虑症状在老年痴呆症中较为常见，表现为紧张、不安、恐惧等情绪反应，可导致患者生活质量下降、病情恶化。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52704" y="3640012"/>
            <a:ext cx="4276714" cy="15615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焦虑症状对老年痴呆症患者的生理和心理健康产生负面影响，如加重认知障碍、增加跌倒风险等，同时也给家庭照护者带来沉重心理负担。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焦虑症状在老年痴呆症中的表现和影响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老年痴呆症患者的焦虑原因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3274" b="23274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记忆力减退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老年痴呆症患者常常出现记忆力减退的症状，使他们难以处理日常事务，导致焦虑和不安。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认知障碍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随着病情的发展，患者可能出现认知障碍，如思维混乱、判断力下降等，使他们无法适应环境，引发焦虑情绪。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情绪波动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老年痴呆症患者可能会出现情绪波动，如易怒、抑郁、恐惧等，这些情绪状态也可能导致焦虑。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疾病本身的影响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9536" b="9536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社交隔离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随着病情的进展，老年痴呆症患者可能逐渐失去与他人的交流和互动，导致社交隔离，增加焦虑的风险。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家庭支持不足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家庭成员对患者的支持和理解对于减轻焦虑至关重要。如果家庭支持不足，患者可能会感到孤独和无助，进而引发焦虑。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经济压力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经济压力可能给老年痴呆症患者带来额外的负担，如医疗费用、生活费用等，这些因素可能加重患者的焦虑情绪。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环境和社会因素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9390" b="939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1298" b="112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心理因素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自尊心受损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随着记忆力减退和认知能力的下降，老年痴呆症患者的自尊心可能受到打击，导致焦虑和抑郁。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对未来的担忧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患者可能对未来的生活和健康状况感到担忧，这种不确定性可能导致焦虑情绪的产生。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对治疗的期望与失望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患者可能对治疗抱有期望，但当治疗效果未能达到预期时，他们可能会感到失望和焦虑。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老年痴呆焦虑护理的重要性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促进患者的社交互动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鼓励患者参与社交活动，与他人交流，有助于减轻焦虑和抑郁情绪，提高生活质量。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关注患者的心理健康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定期评估患者的心理状态，提供心理支持和疏导，有助于改善患者的心理健康状况。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关注患者的日常需求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了解患者的日常生活习惯，提供必要的帮助，如协助完成日常活动、提供舒适的居住环境等，有助于提高患者的生活质量。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208" r="1520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提高患者的生活质量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9167" r="91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提供专业的护理知识和技能培训，使家庭照顾者能够更好地照顾患者，减轻其负担。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减轻家庭照顾者的负担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合理分配医疗和社会资源，为老年痴呆患者提供更好的护理服务，减轻社会的负担。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优化社会资源分配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通过专业的护理和康复服务，提高老年痴呆患者的治疗效果和生活质量，降低医疗和社会服务的成本。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提高医疗和社会服务的效率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减轻家庭和社会负担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https://d.book118.com/928107113051006046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2024-09-27T05:11:57.688</cp:lastPrinted>
  <dcterms:created xsi:type="dcterms:W3CDTF">2024-09-26T21:11:57Z</dcterms:created>
  <dcterms:modified xsi:type="dcterms:W3CDTF">2024-09-26T21:11:59Z</dcterms:modified>
</cp:coreProperties>
</file>