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DC516-4145-49C7-8735-A99793062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9A5A3-83DE-4DDD-93C2-A31A14FFF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36533-D6EB-4593-BCBB-DC97F23E9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415CD-D7E2-47B1-8655-78C726AB2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F130EB-F19E-4B5A-AE23-3B7A95CD2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1DDFEE-361E-4834-9F7C-7A5745642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0DA4AA-FC7E-4C5E-989B-991667201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3874B-FD09-4417-A296-F8BDB3442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8A8C69-D6E2-41DE-B6BB-9C84445A8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DBF5F-EF85-4269-B2E1-84740CFCC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B08AD-173F-4E39-887E-B2F2A520F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10122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2024年编译程序项目实施方案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技术方案与选型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团队组建与分工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实施进度安排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385" y="295224"/>
            <a:ext cx="4794531" cy="1143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2024年编译程序项目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项目定位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开发一款高效、稳定、易用的编译程序，满足软件开发行业的需求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由资深编译器开发人员、软件测试工程师、项目经理等组成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编译程序项目简介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目标用户群体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软件开发人员、科研人员、教育机构等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编译器市场需求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随着软件行业的快速发展，编译器作为软件开发的重要工具，市场需求量不断增加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市场上存在多款编译器产品，竞争激烈，但仍有差异化发展空间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开发一款具有自主知识产权的编译程序，提高编译效率和稳定性，降低用户使用成本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实现多语言支持、优化编译速度、提高代码生成质量等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推出一款市场竞争力强、用户口碑好的编译程序产品，占据一定市场份额，并为企业带来可观收益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技术方案与选型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词法分析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将源代码分解为一系列的单词或符号，为后续的语法分析提供基础。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根据语言的语法规则，将单词或符号组合成表达式、语句等语法结构。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语义分析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检查源代码中的语义错误，并进行类型检查、函数和变量的引用消解等。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中间代码生成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将源代码转换为中间代码，以便进行后续的优化和目标代码生成。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代码优化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对中间代码进行等价变换，以提高目标代码的运行效率。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目标代码生成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将中间代码转换为特定机器上的目标代码。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词法分析器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使用Lex或Flex等工具，因为它们能够高效地生成词法分析器，并支持正则表达式。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语法分析器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选择Yacc或Bison等工具，因为它们可以根据上下文无关文法自动生成语法分析器。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语义分析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手写语义分析代码，以便更好地控制语义检查的过程和精度。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中间代码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选择三地址码作为中间代码形式，因为它既简单又通用，易于优化和转换为目标代码。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代码优化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采用多种优化技术，如常量折叠、无用代码删除、循环优化等，以提高目标代码的质量。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目标代码生成器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根据目标机器的指令集，手写目标代码生成器，以便更好地控制生成的目标代码。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技术选型及原因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版本发布与维护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总体设计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设计编译程序的整体架构和模块划分，确定各模块的接口和数据结构。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编码实现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根据详细设计文档，逐步实现各模块的功能，并进行单元测试和集成测试。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测试与调试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对整个编译程序进行系统测试，发现并修复其中的错误和缺陷。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明确编译程序的功能和性能需求，确定开发语言和平台。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详细设计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对每个模块进行详细设计，包括算法选择、数据结构定义、函数接口设计等。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发布编译程序的正式版本，并进行后续的维护和升级工作。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技术实现路线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团队组建与分工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文档编写人员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负责项目相关文档的编写、整理和发布。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测试人员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负责编写测试用例、执行测试并反馈测试结果。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开发人员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负责具体编码工作，实现项目功能需求。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负责整体项目规划、进度把控、风险管理以及团队协调。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技术负责人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负责技术方案制定、核心代码开发以及技术难题攻关。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团队成员构成及职责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定期会议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即时通讯工具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版本控制工具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项目管理软件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协作与沟通机制建立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每周召开项目进展会议，讨论项目进展、问题和解决方案。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使用版本控制工具进行代码管理和协作开发。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使用即时通讯工具进行日常沟通和任务协调。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使用项目管理软件进行任务分配、进度跟踪和风险管理。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https://d.book118.com/928110122030006035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2024-09-13T22:04:20.182</cp:lastPrinted>
  <dcterms:created xsi:type="dcterms:W3CDTF">2024-09-13T14:04:20Z</dcterms:created>
  <dcterms:modified xsi:type="dcterms:W3CDTF">2024-09-13T14:04:22Z</dcterms:modified>
</cp:coreProperties>
</file>