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C4A755-F5C3-4EFD-AD9F-9045962AA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D2BD9-B848-4215-9C63-690D605E7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E37A14-BB33-43A5-B0C5-71AEF3157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120E1F-2E59-4BA7-A5BC-7180A8C395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D4C7CE-6F53-47CA-9A01-6AA70D2404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0A5E31-DF6A-4806-91FD-B0E4C71F5F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8FE46E-8441-4A86-AE6F-AB833CC0DD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18783C-2306-400E-A7DB-215AEB9CB5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EF4060-6502-4090-8A61-81802A6BB9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5B387A-0C24-4B6E-81C9-3C9C798CB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FAB0FB-AE9D-4355-B4B8-CF47D45824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1110306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高中生物学中利用论证式教学培养学生科学思维的</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2024-01-11</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论证式教学的概念和特点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高中生物学中利用论证式教学的策略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高中生物学中利用论证式教学的实践案例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7042" r="17042"/>
          <a:stretch>
            <a:fillRect/>
          </a:stretch>
        </p:blipFill>
        <p:spPr>
          <a:xfrm>
            <a:off x="705128" y="1258733"/>
            <a:ext cx="5140490" cy="5140490"/>
          </a:xfrm>
          <a:prstGeom prst="roundRect">
            <a:avLst/>
          </a:prstGeom>
        </p:spPr>
      </p:pic>
      <p:sp>
        <p:nvSpPr>
          <p:cNvPr id="5" name="TextBox 5"/>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随着教育改革的推进，高中生物学的教学目标已经从单纯的知识传授转变为培养学生的科学思维和探究能力。</a:t>
            </a:r>
          </a:p>
        </p:txBody>
      </p:sp>
      <p:sp>
        <p:nvSpPr>
          <p:cNvPr id="6" name="TextBox 6"/>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当前教育环境</a:t>
            </a:r>
          </a:p>
        </p:txBody>
      </p:sp>
      <p:sp>
        <p:nvSpPr>
          <p:cNvPr id="7" name="TextBox 7"/>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传统的教学方法往往注重知识的灌输，而忽视了学生的主动思考和探究能力的培养。</a:t>
            </a:r>
          </a:p>
        </p:txBody>
      </p:sp>
      <p:sp>
        <p:nvSpPr>
          <p:cNvPr id="8" name="TextBox 8"/>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传统教学方法的局限性</a:t>
            </a:r>
          </a:p>
        </p:txBody>
      </p:sp>
      <p:sp>
        <p:nvSpPr>
          <p:cNvPr id="9" name="TextBox 9"/>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论证式教学作为一种新型的教学方法，强调通过论证和辩论的方式培养学生的科学思维和批判性思维能力，逐渐受到教育界的关注和认可。</a:t>
            </a:r>
          </a:p>
        </p:txBody>
      </p:sp>
      <p:sp>
        <p:nvSpPr>
          <p:cNvPr id="10" name="TextBox 10"/>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论证式教学的兴起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6582" b="16582"/>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8591" b="8591"/>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l="3452" r="3452"/>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科学思维的重要性</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适应未来社会发展的需要</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随着科技的不断进步和社会的发展，具备科学思维和探究能力的人才在未来的社会中将更具竞争力。</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提高解决问题的能力</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科学思维能够帮助学生在面对问题时，运用科学的方法进行分析、推理和判断，从而找到解决问题的方法。</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促进跨学科学习的能力</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科学思维不仅在生物学中有着重要的应用，在其他学科和领域中也同样适用，能够帮助学生更好地进行跨学科学习。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论证式教学的概念和特点</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23819" r="23819"/>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23819" r="23819"/>
          <a:stretch>
            <a:fillRect/>
          </a:stretch>
        </p:blipFill>
        <p:spPr>
          <a:xfrm>
            <a:off x="5906739"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论证式教学的定义</a:t>
              </a:r>
            </a:p>
          </p:txBody>
        </p:sp>
      </p:grpSp>
      <p:sp>
        <p:nvSpPr>
          <p:cNvPr id="33" name="AutoShape 33"/>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在论证式教学中，学生需要收集和整理相关证据，运用逻辑推理和批判性思维来支持或反驳某一观点或假设。</a:t>
            </a:r>
            <a:endParaRPr lang="en-US" sz="1100"/>
          </a:p>
        </p:txBody>
      </p:sp>
      <p:sp>
        <p:nvSpPr>
          <p:cNvPr id="34" name="AutoShape 34"/>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论证式教学是一种基于论证理论的教学方法，强调通过分析和评估证据来形成和检验科学概念。</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16" b="116"/>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1267" r="1267"/>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论证式教学鼓励学生主动探究问题，通过收集和分析数据、实验观察等方式来寻找证据。</a:t>
            </a:r>
            <a:endParaRPr lang="en-US" sz="1100"/>
          </a:p>
        </p:txBody>
      </p:sp>
      <p:sp>
        <p:nvSpPr>
          <p:cNvPr id="17" name="AutoShape 17"/>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探究性</a:t>
            </a:r>
            <a:endParaRPr lang="en-US" sz="1100"/>
          </a:p>
        </p:txBody>
      </p:sp>
      <p:sp>
        <p:nvSpPr>
          <p:cNvPr id="18" name="AutoShape 18"/>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论证式教学注重学生之间的交流和合作，通过讨论、辩论等方式促进思想的碰撞和知识的共享。</a:t>
            </a:r>
            <a:endParaRPr lang="en-US" sz="1100"/>
          </a:p>
        </p:txBody>
      </p:sp>
      <p:sp>
        <p:nvSpPr>
          <p:cNvPr id="19" name="AutoShape 19"/>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互动性</a:t>
            </a:r>
            <a:endParaRPr lang="en-US" sz="1100"/>
          </a:p>
        </p:txBody>
      </p:sp>
      <p:sp>
        <p:nvSpPr>
          <p:cNvPr id="20" name="AutoShape 20"/>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论证式教学鼓励学生开放思维，接纳不同观点，尊重科学事实，不盲目接受权威。</a:t>
            </a:r>
            <a:endParaRPr lang="en-US" sz="1100"/>
          </a:p>
        </p:txBody>
      </p:sp>
      <p:sp>
        <p:nvSpPr>
          <p:cNvPr id="21" name="AutoShape 21"/>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开放性</a:t>
            </a:r>
            <a:endParaRPr lang="en-US" sz="1100"/>
          </a:p>
        </p:txBody>
      </p:sp>
      <p:sp>
        <p:nvSpPr>
          <p:cNvPr id="22" name="AutoShape 22"/>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论证式教学强调批判性思维的培养，引导学生对不同观点进行评估，不轻易接受表面现象。</a:t>
            </a:r>
            <a:endParaRPr lang="en-US" sz="1100"/>
          </a:p>
        </p:txBody>
      </p:sp>
      <p:sp>
        <p:nvSpPr>
          <p:cNvPr id="23" name="AutoShape 23"/>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批判性</a:t>
            </a:r>
            <a:endParaRPr lang="en-US" sz="1100"/>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论证式教学的特点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高中生物学中利用论证式教学的策略</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2952" r="12952"/>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23819" r="23819"/>
          <a:stretch>
            <a:fillRect/>
          </a:stretch>
        </p:blipFill>
        <p:spPr>
          <a:xfrm>
            <a:off x="5906739"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将生物学知识与现实生活中的问题相结合，引导学生关注实际情境中的生物学问题。</a:t>
            </a:r>
            <a:endParaRPr lang="en-US" sz="1100"/>
          </a:p>
        </p:txBody>
      </p:sp>
      <p:sp>
        <p:nvSpPr>
          <p:cNvPr id="10" name="AutoShape 10"/>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创设真实问题情境</a:t>
            </a:r>
            <a:endParaRPr lang="en-US" sz="1100"/>
          </a:p>
        </p:txBody>
      </p:sp>
      <p:sp>
        <p:nvSpPr>
          <p:cNvPr id="11" name="AutoShape 1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提出与已有知识相矛盾的问题，激发学生的好奇心和探究欲望，促使学生主动进行论证。</a:t>
            </a:r>
            <a:endParaRPr lang="en-US" sz="1100"/>
          </a:p>
        </p:txBody>
      </p:sp>
      <p:sp>
        <p:nvSpPr>
          <p:cNvPr id="12" name="AutoShape 12"/>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引发认知冲突</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创设问题情境，激发学生论证欲望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https://d.book118.com/928111103063006040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2024-09-18T22:50:18.938</cp:lastPrinted>
  <dcterms:created xsi:type="dcterms:W3CDTF">2024-09-18T14:50:18Z</dcterms:created>
  <dcterms:modified xsi:type="dcterms:W3CDTF">2024-09-18T14:50:21Z</dcterms:modified>
</cp:coreProperties>
</file>