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5182C-1408-48EA-A895-5C19AF305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2939F-8C53-484B-B97E-4F762104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FB0CE-A8F2-4FBC-A282-67C06A25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51BCB-71CB-4536-9EC6-4F6C02B6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21E3E-F859-4094-9A88-851B13FB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1FF49-CEF3-439A-A48E-CA4A6B18A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E566F-99C5-4BF3-9661-5EAB4BA43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5C0ED-E37F-48D1-92E6-B4A70A5D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35265-93DC-4D1C-84DF-EFF7CFC2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B0E12-2E22-4040-B1DA-4400EF87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4B5B8-624A-4636-A92D-47D773C48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2026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如何设置演讲比赛的兴奋点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演讲者的表现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关注时事和社会热点，选择容易引起听众兴趣的主题。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选取热门话题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故事性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寻找能够触动听众情感的主题，如亲情、友情、爱情等。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主题应具有故事性，能够吸引听众的注意力并引发情感共鸣。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选取引人入胜的主题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在选择主题时，应充分了解听众的背景、兴趣和需求，以确保主题与听众相关。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了解听众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根据听众的特点和需求，选择与之相关的主题，以提高听众的兴趣和参与度。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主题应具有一定的实用性，能够为听众提供有价值的信息或建议。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主题与听众的关联性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避免选择过于常见或陈词滥调的主题，力求主题新颖独特。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新颖性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从独特的角度审视主题，为听众提供新的思考和见解。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独特视角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在演讲中加入创新元素，如采用独特的结构、使用新颖的素材或运用科技手段，以增加演讲的吸引力。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创新元素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主题的独特性和创新性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引人入胜的开场白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总结主题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开场白应简明扼要地总结演讲主题，引起听众的兴趣。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故事引入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通过讲述与主题相关的小故事或情境，引导听众进入演讲情境。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提问法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提出与主题相关的问题，引发听众的思考和好奇心。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数据支撑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使用可靠的数据来支撑观点，提高演讲的专业性和可信度。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引用具体、生动的案例来支持观点，增强说服力。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设计互动环节，如提问、小组讨论等，激发听众的参与热情。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9917" r="9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生动有趣的演讲内容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对演讲内容进行简明扼要的总结，强化主要观点。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总结陈词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提出具体的行动建议或号召，激发听众的行动力。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呼吁行动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通过情感渲染的方式，使结尾充满感染力和号召力。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令人印象深刻的结尾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https://d.book118.com/928112026076006037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2024-09-17T12:22:36.916</cp:lastPrinted>
  <dcterms:created xsi:type="dcterms:W3CDTF">2024-09-17T04:22:36Z</dcterms:created>
  <dcterms:modified xsi:type="dcterms:W3CDTF">2024-09-17T04:22:39Z</dcterms:modified>
</cp:coreProperties>
</file>