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B5A6E2-E342-4B9E-A2B9-84BFF7336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9565E-9259-4A4D-A36C-853D279CE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079397-B73B-4309-85B1-CEC3491B8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ED9960-B773-419F-A584-9C1B9A84C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6193C3-17AA-4EEB-8621-DD709A76E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57B3E4-9946-4CFD-A184-DF6873AE4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2A1D85-53EE-46B7-8A1F-CE254546A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6F462F-AF8D-43FF-884A-C81735A2E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4A1F5-8A80-4C31-9347-A9CCABD21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2E271E-DE31-46DB-8D5D-4B88A28D3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B6FA8B-3025-4F6D-A2B1-634D119F3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1210410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质检车间年终总结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质检车间工作回顾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质检车间成果展示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质检车间团队建设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质检车间存在问题分析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质检车间改进措施及建议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回顾过去一年的工作成果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通过对质检车间过去一年的工作进行全面回顾，总结成绩和经验，为今后的工作提供借鉴和参考。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明确未来发展方向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结合公司战略目标和市场需求，明确质检车间未来的发展方向和重点任务，为制定新一年的工作计划提供依据。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本次总结涉及质检车间所有员工的工作成果、经验教训以及未来发展方向。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质检车间全体员工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向公司领导和相关部门汇报质检车间的年度工作总结，以便获得更多支持和指导。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相关领导和部门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质检车间工作回顾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全年工作概况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工作量统计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质检车间全年共完成产品检验任务XX批次，同比增长XX%，检验合格率达到XX%以上。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人员配置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质检车间现有员工XX人，其中高级工程师XX人，工程师XX人，技术人员占比达到XX%以上。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设备投入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今年新增了XX台先进检测设备，提升了检测效率和准确性。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对进厂原料进行严格把关，确保原料质量符合标准，从源头保障产品质量。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原料控制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过程监控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成品检验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加强生产过程中的质量监控，及时发现并处理潜在问题，确保生产流程的稳定性。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对成品进行全面、严格的检验，确保出厂产品合格率100%。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产品质量监控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对现有工艺流程进行全面梳理，找出影响产品质量和效率的关键因素。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流程梳理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针对关键因素进行技术改进，如引入自动化设备、优化工艺参数等，提升产品质量和生产效率。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技术改进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加强员工技能培训，提高员工对工艺流程的理解和掌握程度，减少人为因素对产品质量的影响。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工艺流程优化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质检车间成果展示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通过引入先进的质量检测设备和加强员工培训，产品合格率较往年提高了10%。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合格率提高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针对生产过程中出现的常见问题，质检车间制定了有效的改进措施，使产品缺陷率降低了8%。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缺陷率降低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通过对原材料和生产工艺的严格控制，产品稳定性得到了显著提升，减少了客户投诉和退货。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稳定性增强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产品质量提升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投诉处理及时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针对客户投诉的问题，质检车间迅速响应并妥善处理，赢得了客户的信任和好评。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客户反馈改善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根据客户的反馈意见，质检车间及时调整了检测标准和流程，使客户满意度提高了15%。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质检车间积极与客户保持沟通和联系，及时了解客户需求和意见，为提升客户满意度打下了坚实基础。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客户满意度提高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行业认可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质检车间的检测水平和专业能力得到了行业内专家和同行的认可，提升了公司在行业内的地位和影响力。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员工荣誉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多名质检车间的员工因在工作中表现突出，获得了公司颁发的“优秀员工”荣誉称号。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质量奖项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凭借在质量管理方面的卓越表现，质检车间荣获了公司颁发的“年度质量奖”。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获奖与荣誉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质检车间团队建设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根据岗位需求和员工能力，制定个性化的培训计划，通过内部培训、外部培训、在线课程等多种方式，提高员工的专业技能和综合素质。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培训计划和实施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建立完善的职业发展通道，鼓励员工通过自身努力和不断学习，实现职位晋升和个人成长。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员工成长路径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定期对培训效果进行评估，根据评估结果及时调整培训计划，确保培训内容和实际需求相匹配。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人员培训与成长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https://d.book118.com/928112104101006027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2024-09-05T14:50:38.633</cp:lastPrinted>
  <dcterms:created xsi:type="dcterms:W3CDTF">2024-09-05T06:50:38Z</dcterms:created>
  <dcterms:modified xsi:type="dcterms:W3CDTF">2024-09-05T06:50:40Z</dcterms:modified>
</cp:coreProperties>
</file>