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A835F-CDEC-49C3-89D2-2FE359436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4621D-C026-4549-930F-777270DE6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B0D0E-8C9A-43C0-9147-1DD8EA209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48A50-E696-4529-B33A-DFDD02272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50BF05-AF3A-45EE-86CC-9D2FD6B65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66AF2E-F176-4045-B16E-487F45833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358EB2-BEF4-4AF3-9A7E-BA69B2394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7884D-E862-4E05-8E36-2D3E96670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8F0EB-34B2-49C4-95D4-86D0EA731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2A86E-2E15-4AE3-A89E-492D2B249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ECBCC-DB7B-427F-8577-58BC18F99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213507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炼钢基本原理及实践应用\n## 1.炼钢的基本原理及原料\n### 1.1炼钢的定义与目的\n### 1.2炼钢的基本原理及其重要性\n### 1.3炼钢原料的选择与要求\n## 2.炼钢的主要方法及其特点\n### 2.1转炉炼钢法及其特点\n### 2.2电炉炼钢法及其特点\n### 2.3感应炉炼钢法及其特点\n## 3.炼钢过程中的关键工艺\n### 3.1炼钢过程中的脱氧与脱硫\n### 3.2炼钢过程中的脱气与脱碳\n### 3.3炼钢过程中的合金化与调质\n## 4.炼钢设备及其操作\n### 4.1转炉炼钢设备及其操作\n### 4.2电炉炼钢设备及其操作\n### 4.3感应炉炼钢设备及其操作\n## 5.炼钢过程中的质量控制与检测\n### 5.1炼钢过程中的质量控制方法\n### 5.2炼钢过程中的检测技术\n### 5.3炼钢过程中的质量问题的分析与解决\n## 6.炼钢工艺的优化与创新\n### 6.1炼钢工艺的优化方法\n### 6.2炼钢工艺的创新方向\n### 6.3炼钢工艺的未来发展趋势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900"/>
              <a:t>炼钢基本原理及实践应用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炼钢的基本原理及原料</a:t>
            </a:r>
            <a:endParaRPr/>
          </a:p>
        </p:txBody>
      </p:sp>
      <p:sp>
        <p:nvSpPr>
          <p:cNvPr id="59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炼钢是指通过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熔化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精炼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等方法，将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废钢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等原料转化为具有特定性能和用途的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废钢：包括废旧钢材、废钢屑等，是炼钢的主要原料之一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生铁：高炉炼铁产物，含有大量碳和杂质，需要进一步精炼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钢：具有高强度、良好的韧性和可塑性的金属材料，广泛应用于各种工程领域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炼钢的目的：提高钢的质量、性能和价值，满足各种工程需求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提高强度：通过添加合金元素和优化炼钢工艺，提高钢的抗拉强度、抗压强度等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改善韧性：通过控制炼钢过程中的夹杂物和晶粒度，提高钢的弯曲性能、冲击性能等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增加可塑性：通过调整炼钢工艺和合金元素，提高钢的延伸率、断面收缩率等</a:t>
            </a:r>
            <a:endParaRPr/>
          </a:p>
        </p:txBody>
      </p: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炼钢的定义与目的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炼钢的基本原理：通过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脱氧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脱硫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脱气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脱碳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合金化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等过程，改善钢的成分和性能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脱氧：去除钢中的氧，防止钢产生气泡、裂纹等缺陷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脱硫：去除钢中的硫，防止钢产生热脆、疲劳等缺陷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脱气：去除钢中的氢、氮等气体，提高钢的塑性和韧性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脱碳：去除钢中的碳，防止钢产生硬度和强度过高的问题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合金化：添加合金元素，调整钢的成分和性能，满足特定需求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炼钢原理的重要性：炼钢原理是炼钢工艺和产品质量的基础，对于提高钢的性能和价值具有重要意义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提高产品质量：通过炼钢原理的优化，实现钢的化学成分、组织结构、性能的精确控制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降低生产成本：通过炼钢原理的创新，提高炼钢效率，降低能源消耗和原材料消耗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拓展产品应用：通过炼钢原理的研究，开发新型钢种，满足各种工程领域的需求</a:t>
            </a:r>
            <a:endParaRPr/>
          </a:p>
        </p:txBody>
      </p:sp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炼钢的基本原理及其重要性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炼钢原料的选择：根据钢的性能要求和生产成本，选择合适的废钢、生铁、合金元素等原料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废钢：选择质量稳定、成分合适的废钢，有利于提高钢的质量和性能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生铁：选择高纯度、低杂质的生铁，有利于提高钢的性能和降低生产成本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合金元素：选择合适的合金元素，有利于调整钢的成分和性能，满足特定需求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炼钢原料的要求：原料质量直接影响钢的性能和质量，因此需要对原料进行严格的质量控制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废钢：要求废钢表面无锈蚀、无油污，成分稳定，有利于提高炼钢质量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生铁：要求生铁高纯度、低杂质，有利于提高钢的性能和降低生产成本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合金元素：要求合金元素纯度高、成分稳定，有利于调整钢的成分和性能，满足特定需求</a:t>
            </a:r>
            <a:endParaRPr/>
          </a:p>
        </p:txBody>
      </p:sp>
      <p:sp>
        <p:nvSpPr>
          <p:cNvPr id="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炼钢原料的选择与要求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0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炼钢的主要方法及其特点</a:t>
            </a:r>
            <a:endParaRPr/>
          </a:p>
        </p:txBody>
      </p:sp>
      <p:sp>
        <p:nvSpPr>
          <p:cNvPr id="101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转炉炼钢法：是一种在转炉内进行炼钢的方法，通过吹氧、加入脱氧剂、脱硫剂等，将废钢、生铁等原料炼制成钢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转炉：是一种卧式圆筒形炉体，内壁装有耐火材料，可进行高速旋转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吹氧：向转炉内吹入氧气，使废钢、生铁等原料熔化并发生化学反应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加入脱氧剂、脱硫剂：向转炉内加入脱氧剂、脱硫剂等，改善钢的成分和性能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转炉炼钢法的优点：具有冶炼速度快、生产效率高、能耗低、环保性能好等优点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冶炼速度快：转炉内可进行高速旋转，加速废钢、生铁等原料的熔化和反应过程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生产效率高：转炉炼钢法可实现连续生产，具有较高的生产效率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能耗低：转炉炼钢法可通过优化冶炼工艺，降低能源消耗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环保性能好：转炉炼钢法产生的废气、废水、废渣等污染物较少，环保性能较好</a:t>
            </a:r>
            <a:endParaRPr/>
          </a:p>
        </p:txBody>
      </p:sp>
      <p:sp>
        <p:nvSpPr>
          <p:cNvPr id="1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转炉炼钢法及其特点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电炉炼钢法：是一种在电炉内进行炼钢的方法，通过电加热、加入脱氧剂、脱硫剂等，将废钢、生铁等原料炼制成钢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电炉：是一种利用电能加热的炉体，内壁装有耐火材料，可进行高温熔炼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电加热：通过电极向电炉内供电，使废钢、生铁等原料熔化并发生化学反应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加入脱氧剂、脱硫剂：向电炉内加入脱氧剂、脱硫剂等，改善钢的成分和性能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电炉炼钢法的优点：具有冶炼速度快、温度控制精确、适应性强等优点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冶炼速度快：电炉内可进行高温熔炼，加速废钢、生铁等原料的熔化和反应过程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温度控制精确：电炉炼钢法可通过调整电极供电参数，精确控制炼钢温度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适应性强：电炉炼钢法可适应不同成分、性能要求的钢种炼制</a:t>
            </a:r>
            <a:endParaRPr/>
          </a:p>
        </p:txBody>
      </p:sp>
      <p:sp>
        <p:nvSpPr>
          <p:cNvPr id="1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电炉炼钢法及其特点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感应炉炼钢法：是一种利用感应电流产生的磁场和热量进行炼钢的方法，通过加入脱氧剂、脱硫剂等，将废钢、生铁等原料炼制成钢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感应炉：是一种利用感应电流产生磁场和热量的炉体，内壁装有耐火材料，可进行高温熔炼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感应加热：通过感应线圈向感应炉内供电，使废钢、生铁等原料熔化并发生化学反应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加入脱氧剂、脱硫剂：向感应炉内加入脱氧剂、脱硫剂等，改善钢的成分和性能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感应炉炼钢法的优点：具有加热速度快、能量利用率高、环保性能好等优点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加热速度快：感应炉内可通过感应电流产生的磁场和热量，加速废钢、生铁等原料的熔化和反应过程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能量利用率高：感应炉炼钢法可通过调整感应线圈供电参数，提高能量利用率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环保性能好：感应炉炼钢法产生的废气、废水、废渣等污染物较少，环保性能较好</a:t>
            </a:r>
            <a:endParaRPr/>
          </a:p>
        </p:txBody>
      </p:sp>
      <p:sp>
        <p:nvSpPr>
          <p:cNvPr id="1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感应炉炼钢法及其特点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炼钢过程中的关键工艺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脱氧：炼钢过程中通过加入脱氧剂，去除钢中的氧，防止钢产生气泡、裂纹等缺陷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脱氧剂：常用的脱氧剂有铝、硅、锰等，它们可与钢中的氧结合，形成稳定的氧化物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脱氧工艺：根据钢种和性能要求，选择合适的脱氧剂和脱氧工艺，如吹氧、加入脱氧剂等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脱硫：炼钢过程中通过加入脱硫剂，去除钢中的硫，防止钢产生热脆、疲劳等缺陷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脱硫剂：常用的脱硫剂有钙、镁、稀土等，它们可与钢中的硫结合，形成稳定的硫化物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脱硫工艺：根据钢种和性能要求，选择合适的脱硫剂和脱硫工艺，如加入脱硫剂、脱硫孕育等</a:t>
                </a:r>
                <a:endParaRPr/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炼钢过程中的脱氧与脱硫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脱气：炼钢过程中通过真空处理、吹氩等方法，去除钢中的氢、氮等气体，提高钢的塑性和韧性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脱气工艺：常用的脱气工艺有真空脱气、吹氩脱气等，它们可有效去除钢中的气体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脱气设备：常用的脱气设备有真空泵、氩气罐等，它们用于实现脱气工艺</a:t>
                </a:r>
                <a:endParaRPr/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脱碳：炼钢过程中通过控制炼钢温度、加入脱碳剂等方法，去除钢中的碳，防止钢产生硬度和强度过高的问题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脱碳工艺：常用的脱碳工艺有控制炼钢温度、加入脱碳剂等，它们可有效去除钢中的碳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脱碳设备：常用的脱碳设备有炼钢炉、脱碳剂罐等，它们用于实现脱碳工艺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炼钢过程中的脱气与脱碳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合金化：炼钢过程中通过加入合金元素，调整钢的成分和性能，满足特定需求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合金元素：常用的合金元素有锰、硅、铬、镍等，它们可提高钢的强度、韧性、耐磨性等性能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合金化工艺：根据钢种和性能要求，选择合适的合金元素和合金化工艺，如加入合金元素、合金化处理等</a:t>
                </a:r>
                <a:endParaRPr/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调质：炼钢过程中通过控制炼钢温度、冷却速度等方法，改善钢的组织结构和性能，提高钢的质量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调质工艺：常用的调质工艺有正火、回火、淬火等，它们可改善钢的组织结构和性能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调质设备：常用的调质设备有热处理炉、淬火槽等，它们用于实现调质工艺</a:t>
                </a:r>
                <a:endParaRPr/>
              </a:p>
            </p:txBody>
          </p: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炼钢过程中的合金化与调质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https://d.book118.com/928112135071006041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炼钢基本原理及实践应用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2024-09-20T08:39:36.714</cp:lastPrinted>
  <dcterms:created xsi:type="dcterms:W3CDTF">2024-09-20T00:39:36Z</dcterms:created>
  <dcterms:modified xsi:type="dcterms:W3CDTF">2024-09-20T00:39:38Z</dcterms:modified>
</cp:coreProperties>
</file>