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B33EFE-2484-4648-9867-075498AD6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2EF2AE-706D-4A71-A8E2-F97343B38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B68392-70AC-49D1-B5B1-058B1DAF2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3E08BC-A5E7-46C2-A50C-13CCC34CAE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985C87-F596-4DC6-8844-6F3B69ADED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1DACD6-90DD-45B8-96B4-B2456C4D0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2A6747-803F-425C-828E-F17286013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9123F6-33D2-404D-B889-1DEB6A41F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32585D-A3CC-49FA-84C0-41A414236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6EC425-D63E-4843-B9CF-8EA72A791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240849-8BDF-4691-B750-49EC86F9F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13033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艾滋病临床护理PPT\n## 1.艾滋病的基本知识及流行病学\n### 1.1艾滋病的病原体及传播途径\n### 1.2艾滋病的发病机制与分期\n### 1.3艾滋病的全球流行现状及趋势\n## 2.艾滋病患者的心理特点及护理需求\n### 2.1艾滋病患者的心理反应及影响因素\n### 2.2艾滋病患者的心理护理方法\n### 2.3艾滋病患者的社会支持系统\n## 3.艾滋病临床护理原则及方法\n### 3.1艾滋病患者的护理评估及护理诊断\n### 3.2艾滋病患者的基础护理与对症护理\n### 3.3艾滋病患者的专业护理与并发症预防\n## 4.艾滋病抗病毒治疗及护理\n### 4.1艾滋病抗病毒治疗的原则及药物选择\n### 4.2艾滋病患者抗病毒治疗的护理配合\n### 4.3艾滋病患者抗病毒治疗的不良反应及处理\n## 5.艾滋病合并感染及护理\n### 5.1艾滋病合并结核病的诊断与治疗\n### 5.2艾滋病合并乙肝、丙肝的诊断与治疗\n### 5.3艾滋病合并性病的诊断与治疗\n## 6.艾滋病患者的家庭护理及健康教育\n### 6.1艾滋病患者的家庭护理指导\n### 6.2艾滋病患者的健康教育内容及方法\n### 6.3艾滋病患者的社区关怀与支持\n## 7.艾滋病临床护理的未来发展趋势与挑战\n### 7.1艾滋病临床护理的研究进展\n### 7.2艾滋病临床护理的实践创新\n### 7.3艾滋病临床护理面临的挑战与对策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艾滋病临床护理PPT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艾滋病的基本知识及流行病学</a:t>
            </a:r>
            <a:endParaRPr/>
          </a:p>
        </p:txBody>
      </p:sp>
      <p:sp>
        <p:nvSpPr>
          <p:cNvPr id="12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艾滋病的病原体</a:t>
                </a:r>
                <a:endParaRPr/>
              </a:p>
            </p:txBody>
          </p:sp>
          <p:sp>
            <p:nvSpPr>
              <p:cNvPr id="2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人类免疫缺陷病毒（HIV）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HIV分为两种类型：HIV-1和HIV-2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HIV-1是全球主要的病原体，HIV-2主要存在于西非国家</a:t>
                </a:r>
                <a:endParaRPr/>
              </a:p>
            </p:txBody>
          </p:sp>
          <p:sp>
            <p:nvSpPr>
              <p:cNvPr id="2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艾滋病的传播途径</a:t>
                </a:r>
                <a:endParaRPr/>
              </a:p>
            </p:txBody>
          </p:sp>
          <p:sp>
            <p:nvSpPr>
              <p:cNvPr id="2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性传播：无保护的性行为是主要的传播途径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血液传播：通过共用针头、注射器等器械传播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母婴传播：HIV阳性的母亲在怀孕、分娩或哺乳过程中传播给婴儿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其他传播途径：器官移植、人工授精等</a:t>
                </a:r>
                <a:endParaRPr/>
              </a:p>
            </p:txBody>
          </p:sp>
          <p:sp>
            <p:nvSpPr>
              <p:cNvPr id="2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艾滋病的病原体及传播途径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艾滋病的发病机制与分期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艾滋病的发病机制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HIV病毒破坏人体的免疫系统，导致免疫力下降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免疫系统受损后，患者易感染各种病原体，发生并发症</a:t>
                </a:r>
                <a:endParaRPr/>
              </a:p>
            </p:txBody>
          </p:sp>
          <p:pic>
            <p:nvPicPr>
              <p:cNvPr id="29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艾滋病的分期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急性感染期：感染HIV后2-4周，出现类似流感的症状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无症状期：免疫功能相对正常，无明显症状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艾滋病晚期：免疫系统严重受损，出现各种并发症，如肺炎、肺结核、艾滋病痴呆综合症等</a:t>
                </a:r>
                <a:endParaRPr/>
              </a:p>
            </p:txBody>
          </p:sp>
          <p:pic>
            <p:nvPicPr>
              <p:cNvPr id="29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全球流行现状</a:t>
                </a:r>
                <a:endParaRPr/>
              </a:p>
            </p:txBody>
          </p:sp>
          <p:sp>
            <p:nvSpPr>
              <p:cNvPr id="30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艾滋病在全球范围内广泛传播，已成为严重的公共卫生问题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2019年全球约有3800万HIV感染者，其中约1700万人接受了抗病毒治疗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艾滋病主要集中在非洲、亚洲和拉丁美洲地区</a:t>
                </a:r>
                <a:endParaRPr/>
              </a:p>
            </p:txBody>
          </p:sp>
          <p:sp>
            <p:nvSpPr>
              <p:cNvPr id="30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全球流行趋势</a:t>
                </a:r>
                <a:endParaRPr/>
              </a:p>
            </p:txBody>
          </p:sp>
          <p:sp>
            <p:nvSpPr>
              <p:cNvPr id="30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艾滋病感染人数逐年上升，但增长速度有所减缓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抗病毒治疗的有效性不断提高，患者生活质量得到改善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社会歧视和污名化问题仍然存在，制约了艾滋病的防治工作</a:t>
                </a:r>
                <a:endParaRPr/>
              </a:p>
            </p:txBody>
          </p:sp>
          <p:sp>
            <p:nvSpPr>
              <p:cNvPr id="31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艾滋病的全球流行现状及趋势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16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艾滋病患者的心理特点及护理需求</a:t>
            </a:r>
            <a:endParaRPr/>
          </a:p>
        </p:txBody>
      </p:sp>
      <p:sp>
        <p:nvSpPr>
          <p:cNvPr id="317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2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2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艾滋病患者的心理反应</a:t>
                </a:r>
                <a:endParaRPr/>
              </a:p>
            </p:txBody>
          </p:sp>
          <p:sp>
            <p:nvSpPr>
              <p:cNvPr id="32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焦虑：担心病情加重、传染给家人和朋友、受到社会歧视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抑郁：对生活失去信心，对未来感到绝望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恐惧：害怕死亡、疼痛、并发症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自卑：认为自己是不洁的、不值得被爱的</a:t>
                </a:r>
                <a:endParaRPr/>
              </a:p>
            </p:txBody>
          </p:sp>
          <p:sp>
            <p:nvSpPr>
              <p:cNvPr id="32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2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2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影响因素</a:t>
                </a:r>
                <a:endParaRPr/>
              </a:p>
            </p:txBody>
          </p:sp>
          <p:sp>
            <p:nvSpPr>
              <p:cNvPr id="33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病程阶段：艾滋病晚期患者心理问题更为严重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社会支持：缺乏家庭和社会支持的患者心理问题更为突出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文化背景：文化差异影响患者对艾滋病的认知和应对方式</a:t>
                </a:r>
                <a:endParaRPr/>
              </a:p>
            </p:txBody>
          </p:sp>
          <p:sp>
            <p:nvSpPr>
              <p:cNvPr id="33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艾滋病患者的心理反应及影响因素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3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38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39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4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提供心理支持</a:t>
                </a:r>
                <a:endParaRPr/>
              </a:p>
            </p:txBody>
          </p:sp>
          <p:sp>
            <p:nvSpPr>
              <p:cNvPr id="34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倾听患者的诉说，理解其感受和需求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鼓励患者表达自己的情感，减轻心理压力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提供情感关怀，让患者感受到温暖和关爱</a:t>
                </a:r>
                <a:endParaRPr/>
              </a:p>
            </p:txBody>
          </p:sp>
        </p:grpSp>
        <p:grpSp>
          <p:nvGrpSpPr>
            <p:cNvPr id="342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4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增强心理应对能力</a:t>
                </a:r>
                <a:endParaRPr/>
              </a:p>
            </p:txBody>
          </p:sp>
          <p:sp>
            <p:nvSpPr>
              <p:cNvPr id="34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向患者传授心理调适技巧，如放松训练、认知行为疗法等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帮助患者建立良好的应对策略，如积极寻求社会支持、保持良好的生活习惯等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鼓励患者参加互助小组，与其他患者分享经验，互相支持</a:t>
                </a:r>
                <a:endParaRPr/>
              </a:p>
            </p:txBody>
          </p:sp>
        </p:grpSp>
        <p:grpSp>
          <p:nvGrpSpPr>
            <p:cNvPr id="345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4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定期心理评估</a:t>
                </a:r>
                <a:endParaRPr/>
              </a:p>
            </p:txBody>
          </p:sp>
          <p:sp>
            <p:nvSpPr>
              <p:cNvPr id="34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定期对患者进行心理评估，了解其心理状况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根据评估结果，调整心理护理方案，满足患者的需求</a:t>
                </a:r>
                <a:endParaRPr/>
              </a:p>
            </p:txBody>
          </p:sp>
        </p:grpSp>
      </p:grpSp>
      <p:sp>
        <p:nvSpPr>
          <p:cNvPr id="3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艾滋病患者的心理护理方法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50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51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5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家庭支持</a:t>
                </a:r>
                <a:endParaRPr/>
              </a:p>
            </p:txBody>
          </p:sp>
          <p:sp>
            <p:nvSpPr>
              <p:cNvPr id="35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家人应给予患者关爱和支持，帮助他们度过难关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家属应了解艾滋病相关知识，避免对患者的歧视和排斥</a:t>
                </a:r>
                <a:endParaRPr/>
              </a:p>
            </p:txBody>
          </p:sp>
        </p:grpSp>
        <p:grpSp>
          <p:nvGrpSpPr>
            <p:cNvPr id="354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5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社会组织支持</a:t>
                </a:r>
                <a:endParaRPr/>
              </a:p>
            </p:txBody>
          </p:sp>
          <p:sp>
            <p:nvSpPr>
              <p:cNvPr id="35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非政府组织、志愿者组织等为患者提供心理、物质等方面的帮助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社区应开展艾滋病知识的宣传和教育，提高公众的认识和接纳度</a:t>
                </a:r>
                <a:endParaRPr/>
              </a:p>
            </p:txBody>
          </p:sp>
        </p:grpSp>
        <p:grpSp>
          <p:nvGrpSpPr>
            <p:cNvPr id="357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5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政策支持</a:t>
                </a:r>
                <a:endParaRPr/>
              </a:p>
            </p:txBody>
          </p:sp>
          <p:sp>
            <p:nvSpPr>
              <p:cNvPr id="35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政府应制定相关政策，保障艾滋病患者的权益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提供免费抗病毒治疗、心理咨询服务等，减轻患者的经济负担</a:t>
                </a:r>
                <a:endParaRPr/>
              </a:p>
            </p:txBody>
          </p:sp>
        </p:grpSp>
      </p:grpSp>
      <p:pic>
        <p:nvPicPr>
          <p:cNvPr id="360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艾滋病患者的社会支持系统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62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63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64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艾滋病临床护理原则及方法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艾滋病患者的护理评估及护理诊断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收集患者的病史、身体状况、心理状况等信息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了解患者的生活环境、家庭和社会支持情况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评估患者的护理需求，制定护理计划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护理诊断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根据护理评估结果，确定患者的护理诊断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如：焦虑、抑郁、自我形象紊乱、知识缺乏等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针对护理诊断，制定相应的护理措施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艾滋病患者的基础护理与对症护理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基础护理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保持病房环境整洁、舒适，提供良好的休息条件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协助患者进行日常生活活动，如进食、洗漱等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定期为患者测量体温、血压、体重等生命体征</a:t>
                </a:r>
                <a:endParaRPr/>
              </a:p>
            </p:txBody>
          </p:sp>
          <p:pic>
            <p:nvPicPr>
              <p:cNvPr id="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对症护理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针对患者的症状和并发症，采取相应的护理措施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如：发热患者给予物理降温、疼痛患者给予止痛药物等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观察患者的病情变化，及时调整护理方案</a:t>
                </a:r>
                <a:endParaRPr/>
              </a:p>
            </p:txBody>
          </p:sp>
          <p:pic>
            <p:nvPicPr>
              <p:cNvPr id="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专业护理</a:t>
                </a:r>
                <a:endParaRPr/>
              </a:p>
            </p:txBody>
          </p:sp>
          <p:sp>
            <p:nvSpPr>
              <p:cNvPr id="4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遵医嘱给予患者抗病毒治疗，观察药物疗效和副作用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定期为患者进行免疫功能检测，评估病情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协助患者进行穿刺、换药等护理操作，减少感染风险</a:t>
                </a:r>
                <a:endParaRPr/>
              </a:p>
            </p:txBody>
          </p:sp>
          <p:sp>
            <p:nvSpPr>
              <p:cNvPr id="4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并发症预防</a:t>
                </a:r>
                <a:endParaRPr/>
              </a:p>
            </p:txBody>
          </p:sp>
          <p:sp>
            <p:nvSpPr>
              <p:cNvPr id="4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向患者传授并发症预防知识，如按时服药、注意个人卫生等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定期为患者进行体检，及时发现和处理潜在问题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鼓励患者保持良好的生活习惯，增强免疫力</a:t>
                </a:r>
                <a:endParaRPr/>
              </a:p>
            </p:txBody>
          </p:sp>
          <p:sp>
            <p:nvSpPr>
              <p:cNvPr id="4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艾滋病患者的专业护理与并发症预防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4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艾滋病抗病毒治疗及护理</a:t>
            </a:r>
            <a:endParaRPr/>
          </a:p>
        </p:txBody>
      </p:sp>
      <p:sp>
        <p:nvSpPr>
          <p:cNvPr id="55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04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5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5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5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6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治疗原则</a:t>
                </a:r>
                <a:endParaRPr/>
              </a:p>
            </p:txBody>
          </p:sp>
          <p:sp>
            <p:nvSpPr>
              <p:cNvPr id="6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早发现、早治疗：一旦确诊为HIV感染，应尽早开始抗病毒治疗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个体化治疗：根据患者的具体情况，选择合适的药物和治疗方案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长期治疗：抗病毒治疗需要持续进行，不能随意中断</a:t>
                </a:r>
                <a:endParaRPr/>
              </a:p>
            </p:txBody>
          </p:sp>
          <p:sp>
            <p:nvSpPr>
              <p:cNvPr id="6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6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药物选择</a:t>
                </a:r>
                <a:endParaRPr/>
              </a:p>
            </p:txBody>
          </p:sp>
          <p:sp>
            <p:nvSpPr>
              <p:cNvPr id="6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一线抗病毒药物：如齐多夫定、拉米夫定、依非韦伦等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二线抗病毒药物：如洛匹那韦、利托那韦、福韦特韦等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药物选择应根据患者的病情、病毒耐药性、药物副作用等因素综合考虑</a:t>
                </a:r>
                <a:endParaRPr/>
              </a:p>
            </p:txBody>
          </p:sp>
          <p:sp>
            <p:nvSpPr>
              <p:cNvPr id="6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艾滋病抗病毒治疗的原则及药物选择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https://d.book118.com/928113033042006037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艾滋病临床护理PPT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2024-09-17T01:07:52.961</cp:lastPrinted>
  <dcterms:created xsi:type="dcterms:W3CDTF">2024-09-16T17:07:52Z</dcterms:created>
  <dcterms:modified xsi:type="dcterms:W3CDTF">2024-09-16T17:07:54Z</dcterms:modified>
</cp:coreProperties>
</file>