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E805B-9882-479C-B0BD-5C60F9BAC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C8396-0797-4B19-8CB3-514A4BDD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0B265-FF34-4662-AF6E-ADCEE5017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CC376-FD19-4A51-826A-B1ADEF843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AFE259-A431-4499-8EE0-49878983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643F2-A481-4083-8486-77C97BD41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097C4-B71E-42EA-83DF-ED65183EF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6BE0E-116E-4417-8B11-ABF1F7074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1B5CD-E719-486D-9BF4-50E7174B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CB5D0-4ED9-4CEB-8AF7-AB7461BD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25888-C4BD-46BD-A1F5-0D740C77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3057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离心泵并联及串联运行工况课件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离心泵并联运行工况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离心泵串联运行工况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并联与串联的对比分析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离心泵的基本概念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离心泵的主要组成部分包括叶轮、泵壳、轴承和电机等，其中叶轮是产生离心力、推动液体运动的关键部件。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离心泵是一种利用离心力将液体从低处输送到高处的机械装置，广泛应用于工业、农业、城市供水等领域。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并联与串联的定义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并联是指多个离心泵同时连接到同一管道系统，共同完成液体输送任务。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串联是指多个离心泵依次连接，前一个泵的出口连接到后一个泵的入口，形成连续的输送流程。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离心泵并联运行工况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" b="1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两个或多个离心泵并联连接，共同向一个管道系统供水。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流量增加，扬程不变。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系统的总流量大于单个泵的流量，总扬程等于单个泵的扬程。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并联运行的特点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增加供水量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灵活调节流量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提高系统可靠性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344" b="133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14" b="311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并联运行的优点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通过增加泵的数量来增加总流量，满足更大的用水需求。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根据实际需求调整开启的泵的数量，实现流量的灵活调节。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多台泵并联运行，当某台泵出现故障时，其他泵仍可继续供水。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流量变化较大的系统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适合用水量波动较大，需要随时调节流量的场合。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需要提高系统可靠性的场合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对于重要的供水系统，采用多台泵并联可以提高系统的可靠性。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大流量供水系统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适用于用水量较大，一台泵无法满足需求的场合。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并联运行的适用场合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离心泵串联运行工况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https://d.book118.com/928113057003006030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2024-09-06T03:43:40.827</cp:lastPrinted>
  <dcterms:created xsi:type="dcterms:W3CDTF">2024-09-05T19:43:40Z</dcterms:created>
  <dcterms:modified xsi:type="dcterms:W3CDTF">2024-09-05T19:43:42Z</dcterms:modified>
</cp:coreProperties>
</file>