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409D8-4B9E-4DE0-92B2-12FF5D45C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2ACE1-C483-4B56-91EF-1DF3C6D22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C3870-6F72-4C4B-9AC1-0C68C1D68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D6E9D-C49E-40E7-92D9-C3F6061AE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9068C-C62D-4DFE-A3F9-C724E3C78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50B2B-5E5A-46D9-8F6E-3191BE916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56EB0-10B8-47AA-BD74-215E79B38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AC993-CEE2-4A50-A715-9F378353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8E2DB-909F-4101-9D3D-205E5F54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274C4-792E-45EA-9232-7F947B830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5E08-42CA-4D70-B13A-7F7F59962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3072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心理危机评估的暴风雨中的技巧与策略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暴风雨中的心理危机评估挑战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心理危机评估的技巧与策略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暴风雨中心理危机评估的实践经验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心理危机评估在暴风雨中的意义与价值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了解心理危机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心理危机是指个体在面对重大生活事件或压力时，出现的严重心理失衡状态。评估心理危机的目的是识别和处理潜在的危险，防止悲剧发生。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心理危机评估是在紧急情况下进行的，要求评估者快速、准确地识别问题，并采取适当的干预措施。这需要评估者具备专业的知识和技能，以及丰富的经验。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83" r="1528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汇报将详细介绍心理危机评估的过程，包括评估者的角色、评估工具的使用、信息的收集和分析等。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汇报将重点呈现评估结果，包括个体的心理状况、危险程度、需要的干预措施等。同时，也会对评估结果的准确性和可靠性进行讨论。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汇报将提供针对心理危机的应对策略和建议，包括如何减轻个体的心理压力、如何提供有效的支持和帮助等。这些策略和建议将有助于个体度过心理危机，恢复心理健康。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心理危机评估是一种系统性的方法，用于快速识别和评估个体的心理健康状况，特别是在面临潜在的心理危机或紧急情况时。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心理危机评估具有快速性、准确性、针对性和灵活性等特点，旨在及时提供必要的心理支持和干预，防止危机进一步升级。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及时发现潜在危机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通过心理危机评估，可以及时发现个体潜在的心理健康问题，避免危机进一步恶化。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评估结果可以为个体提供个性化的心理支持和干预措施，帮助其恢复心理健康。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心理危机评估有助于减少因心理健康问题引发的社会不稳定因素，维护社会和谐与安宁。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心理危机评估的历史与发展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随着科技的进步和大数据时代的到来，心理危机评估将更加智能化、精准化和个性化，为个体提供更加全面和深入的支持和帮助。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心理危机评估起源于20世纪初的精神医学领域，随着心理学的发展和心理健康问题的日益突出，逐渐受到重视。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从最初的精神医学评估到后来的心理学评估，心理危机评估不断发展和完善，评估工具和方法也日趋多样化。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暴风雨中的心理危机评估挑战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暴风雨往往导致道路积水、交通瘫痪，使得评估人员难以迅速到达现场。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交通受阻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通讯中断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43" r="1694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环境恶劣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极端天气可能导致通讯设施受损，使得远程评估和协调变得困难。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暴风雨带来的恶劣环境（如强风、暴雨、雷电等）可能直接影响评估工作的进行。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天气恶劣导致的评估困难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面对突如其来的自然灾害，人们可能感到恐慌和焦虑，担心自身和家人的安全。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恐慌与焦虑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受灾人群可能因财产损失、亲人失散等原因感到失落和无助。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失落与无助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面对危机，人们可能出现应激反应，如失眠、食欲不振、注意力不集中等。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应激反应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受灾人群的心理变化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资源有限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在灾难现场，心理危机评估的资源（如专业人员、时间等）往往有限，需要高效利用。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在紧急情况下，需要迅速识别出受灾人群中可能存在心理危机的人群。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根据评估结果，优先处理心理危机较为严重的人群，避免悲剧发生。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紧急情况下的快速评估需求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心理危机评估的技巧与策略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观察非言语行为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注意当事人的面部表情、肢体语言、眼神等，这些都能传达出重要的情感和信息。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观察言语行为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留意当事人的语气、语速、用词等，这些也能反映其情绪状态和思维方式。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观察生理反应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注意当事人的生理反应，如呼吸急促、出汗、颤抖等，这些可能是焦虑、紧张或恐惧的表现。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https://d.book118.com/928113072014006032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2024-09-09T08:24:50.244</cp:lastPrinted>
  <dcterms:created xsi:type="dcterms:W3CDTF">2024-09-09T00:24:50Z</dcterms:created>
  <dcterms:modified xsi:type="dcterms:W3CDTF">2024-09-09T00:24:52Z</dcterms:modified>
</cp:coreProperties>
</file>