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B60E2-70CD-4020-B504-54ABD764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6D713-63B9-4196-BD47-1230DE759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DBE1E-10B7-4BF9-BF37-D7BE879B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BEC71-3AFC-4971-8547-E0EC65858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157004-79D9-4019-B490-B81575C2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41B539-A682-4473-99D1-54CD25A11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3570C8-2935-4C5F-861F-AA90F1583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5CA37-0E4D-4FD8-B2C0-E13E27628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6C702-ED24-4E24-B3F8-0DEC42AFA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E2855-E24C-4D9D-9F63-59BDAD27E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61899-2C42-4A1A-9A07-02F30C100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4073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动物乐园项目创业计划书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37487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2251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产品与服务设计规划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运营管理与持续改进方案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357" r="34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近年来，随着人们生活水平的提高，对休闲娱乐的需求不断增加，动物乐园行业规模逐渐扩大，呈现出稳步增长的趋势。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未来，动物乐园行业将朝着多元化、主题化、智能化方向发展，注重提升游客体验，增加互动性和趣味性。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行业发展方向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动物乐园行业现状及发展趋势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本项目目标消费者主要为家庭客群，包括亲子家庭、情侣、学生等，他们对休闲娱乐有较高需求，且消费能力强。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消费者对动物乐园的需求主要体现在丰富多样的动物展示、互动体验、特色表演等方面，追求新鲜、有趣的体验。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竞争格局与主要竞争对手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目前市场上，大型动物园、主题公园等占据较大市场份额，而中小型动物乐园市场相对分散。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大型动物园和主题公园具有品牌优势、资金实力和市场影响力，是本项目的主要竞争对手。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随着消费升级和休闲娱乐需求的增加，动物乐园市场仍有较大发展空间。同时，国家出台相关政策支持文旅产业发展，为行业带来机遇。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在竞争激烈的市场环境下，如何突出重围、吸引游客是本项目面临的主要挑战。此外，动物养护成本、运营成本等也是潜在风险。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市场机遇与挑战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项目定位与战略规划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打造一个以动物观赏、互动体验为主的休闲娱乐场所，满足消费者对休闲娱乐的需求。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休闲娱乐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教育科普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通过动物展示、科普讲解等形式，向公众传递动物保护、生态平衡等理念，提高公众环保意识。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提供亲子游玩场所，增强家庭互动，培养孩子的观察能力、动手能力和爱护动物的意识。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动物乐园项目定位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在本地区树立品牌形象，吸引大量游客，实现盈亏平衡。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在本地区及周边城市扩展业务，提高市场占有率，实现规模化运营。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将动物乐园打造成为全国知名景点，引领行业发展，实现可持续发展。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战略规划与目标设定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56" b="143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营销策略及推广渠道选择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线上营销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利用社交媒体、短视频平台等进行广泛宣传，提高品牌知名度。同时，与旅游网站、电商平台合作，推出优惠活动吸引游客。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线下营销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举办主题活动、节日庆典等吸引游客。此外，可与旅行社、学校等合作，开展研学旅行、夏令营等活动，拓宽客源渠道。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推出会员卡，对会员提供优惠和积分兑换等福利，增加客户粘性，提高复购率。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运营管理与团队建设方案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动物饲养与照料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招聘专业饲养员和兽医，负责动物的日常饲养、健康检查和治疗。定期对动物进行体检，确保动物健康。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园区设施维护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设立设施维护部门，定期检查游乐设施、观赏设施等的安全性和完好程度。及时维修损坏设施，消除安全隐患。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安保与清洁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配备专业安保人员，维护园区秩序，保障游客安全。同时，设立清洁部门，保持园区环境整洁卫生。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组建高效、专业的团队，包括管理人员、营销人员、服务人员等。定期对团队进行培训和团建活动，提高团队凝聚力和执行力。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产品与服务设计规划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根据动物习性、生活环境和亲缘关系，合理规划展示区域，确保动物舒适度。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展示区域布局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设计适宜的观赏设施，如观赏窗、观赏走廊等，方便游客近距离观赏动物。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观赏设施设计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在展示区域设置动物科普信息牌，帮助游客了解动物知识，提升游览体验。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动物科普信息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动物展示区域规划与设计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开发动物饲养、动物表演等互动项目，增强游客参与度。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动物互动项目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运用虚拟现实技术，开发动物乐园虚拟游览、动物科普虚拟体验等项目，创新游览方式。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设置夜间动物探索活动，如夜间动物园、荧光夜跑等，丰富游客体验。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夜间探索活动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互动体验项目设置与创新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设计具有动物乐园特色的主题餐厅，提供美味佳肴和愉悦的就餐环境。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主题餐厅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在餐饮休闲区域设置舒适的座椅、凉亭等设施，供游客休息、聊天、欣赏风景。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休闲设施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开设动物乐园主题商店，出售纪念品、动物玩具、科普书籍等，满足游客购物需求。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购物商店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餐饮休闲区域规划与设计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https://d.book118.com/928114073122006030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2024-09-07T09:50:20.232</cp:lastPrinted>
  <dcterms:created xsi:type="dcterms:W3CDTF">2024-09-07T01:50:20Z</dcterms:created>
  <dcterms:modified xsi:type="dcterms:W3CDTF">2024-09-07T01:50:22Z</dcterms:modified>
</cp:coreProperties>
</file>