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F3DBE-A0B2-4A7E-BEA5-02DB686A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37FCF-6D6E-4777-B8C5-5B59D1E43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12A0-7F1E-4577-A5F8-0B44A50F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B1066-801F-4C33-B89B-1A6F10CE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FE83A-11D4-4C9B-BB7A-2AC11A57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D1C16-E4DA-4678-81D1-29248206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31105-84AE-4DEF-9A0A-6E75BB0B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BF713-6242-4D3E-AF7C-E90C7779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37A8D-733B-405D-9CEE-B75EFBD65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057F-440E-4743-BFAD-61F47496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DA327-EFAC-4C56-A756-8772DC35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1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4073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化工厂个人年度工作总结报告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工作背景与职责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岗位级别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化工厂生产部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生产操作员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负责化工厂生产线的日常操作和维护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监控生产过程，确保产品质量和生产安全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协助解决生产过程中的技术问题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按时完成生产任务，保证产品质量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遵守生产安全规定，确保个人和团队安全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参与生产设备的维护和保养工作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化工厂生产车间，存在噪音、高温、有害气体等环境因素。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配备有专业的生产设备、安全设施和劳动保护用品，确保员工能够在安全、健康的环境下工作。同时，公司提供必要的培训和学习机会，帮助员工提升技能水平和职业素养。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工作条件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本年度工作完成情况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加强了生产现场管理，确保了生产安全。通过严格执行安全操作规程，加强设备维护和保养，及时消除了安全隐患，确保了生产现场的安全稳定。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完成了年度生产计划，实现了生产目标。具体包括：完成了XX吨化工产品的生产任务，生产进度和交货期均得到了有效保障。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优化了生产流程，提高了生产效率。通过技术改进和工艺优化，缩短了生产周期，减少了生产过程中的浪费，提高了产品的产出率。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53" r="85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强化了产品质量控制，提高了产品质量水平。通过加强原材料进厂检验、生产过程控制和产品出厂检验等环节的管理，确保了产品质量的稳定性和可靠性。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开展了质量攻关活动，解决了关键质量问题。针对生产过程中出现的关键质量问题，组织技术人员进行攻关，有效解决了问题，提高了产品质量水平。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加强了质量信息反馈和处理，及时改进了产品质量。通过收集客户反馈信息和市场质量信息，及时发现并处理了产品质量问题，避免了质量事故的发生。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l="7998" r="7998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实现了节能减排目标，降低了能耗和排放。通过加强能源管理和环保设施建设，推广节能技术和环保产品，有效降低了能耗和排放，达到了节能减排的目标。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加强了环保宣传和培训，提高了员工环保意识。通过开展环保宣传活动和培训，增强了员工的环保意识和责任感，促进了企业环保工作的顺利开展。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开展了资源综合利用工作，提高了资源利用效率。通过回收利用废水、废气、废渣等资源，实现了资源的综合利用，提高了资源利用效率，减少了环境污染。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专业技能提升与培训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通过学习，对化工生产过程中的原料、设备、工艺等有了更深入的了解，提高了工作效率和安全性。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获得了相关证书，为今后的职业发展打下了坚实基础。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参加了化工厂组织的XXX、XXX等专业技能培训课程，掌握了相关理论知识和实践操作技巧。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参加培训课程及学习成果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在日常工作中，积极参与生产操作，不断磨练自己的技能，提高了操作准确性和速度。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掌握了多种设备的操作和维护方法，能够独立完成一些常见的设备故障排查和维修工作。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在实践中不断总结经验教训，改进操作方法，提高了生产效率和产品质量。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参加了化工厂组织的应急演练和培训，了解了应对突发情况的基本流程和方法。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在实际工作中，遇到突发情况时能够迅速反应，采取有效的措施控制事态发展，保障了生产安全。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通过与同事的协作和配合，提高了应对突发情况的协同作战能力。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应对突发情况能力增强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https://d.book118.com/928114073136006047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2024-09-29T09:19:43.913</cp:lastPrinted>
  <dcterms:created xsi:type="dcterms:W3CDTF">2024-09-29T01:19:43Z</dcterms:created>
  <dcterms:modified xsi:type="dcterms:W3CDTF">2024-09-29T01:19:46Z</dcterms:modified>
</cp:coreProperties>
</file>