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C5F3A-B5DE-487A-9718-2AD82294E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6144B-E42A-4761-9FFD-AE6B13703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13D25-F05C-42EE-BF7B-E59068A28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C53ED-1C71-4792-A2CC-28A809548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AEF142-9D6B-4941-80FE-B9C00B898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7460A1-896B-4121-9846-A269F8AB8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80E2D7-B813-4181-B740-CDCEA5C13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A5E63-EBC7-4C31-9866-92A491CEF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E827D-0031-4FD1-9B36-618A272FB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7DA6F-A69B-46CD-A283-E68672D5C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CB8C3-9E62-47F1-AEEC-E0FE534C4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1512400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环境监测行业未来三至五年行业分析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技术创新及应用前景探讨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政策法规影响及应对策略建议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产业链协同发展机遇挖掘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总结：未来三至五年环境监测行业发展展望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48" r="330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随着环保意识的提高和政策的推动，环境监测行业市场规模不断扩大，预计未来几年将保持快速增长。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根据历史数据和行业趋势分析，环境监测行业年复合增长率预计将保持在10%以上。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目前环境监测行业呈现多元化竞争格局，包括国有企业、民营企业、外资企业等。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行业中具有影响力的企业包括先河环保、聚光科技、雪迪龙等，它们在技术研发、市场份额、品牌影响力等方面具有优势。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随着国家对环保的重视，一系列严格的环保政策陆续出台，对环境监测行业提出了更高的要求，同时也为行业提供了更多的市场机会。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环境监测行业涉及的法规和标准不断完善，对企业的技术水平和产品质量提出了更高的要求。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随着科技的不断进步，环境监测技术也在不断升级，包括传感器技术、物联网技术、大数据技术等的应用，为行业提供了更多的创新机会。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科研机构和高校在环境监测技术研发方面取得了重要突破，为行业的创新发展提供了有力支持。同时，企业的自主研发和技术引进也是推动行业技术创新的重要力量。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推动力量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技术创新推动力量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随着环保政策的加强和工业生产的不断扩大，工业领域对环境监测的需求将持续增长，特别是大气、水质和土壤监测等方面。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市政领域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城市化进程的加速和人们对城市环境质量要求的提高，将推动市政领域对环境监测的需求，主要涉及空气质量、噪声、垃圾处理等方面。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农业面源污染问题日益严重，农业领域对环境监测的需求将逐渐凸显，包括农田土壤、灌溉水质、农药残留等方面的监测。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不同领域需求特点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实时性需求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随着技术的发展和环保政策的实施，客户对环境监测数据的实时性要求越来越高，需要能够及时获取监测数据并做出响应。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智能化需求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人工智能、大数据等技术的不断发展，将推动环境监测向智能化方向发展，客户将更加关注监测数据的分析和挖掘。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综合性需求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客户对环境监测的需求将趋向综合化，不仅关注单一环境要素的监测，更希望获得全面、系统的环境质量信息。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区域性差异及拓展空间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随着全球环保意识的提高和绿色发展的要求，环境监测行业的市场拓展空间巨大，特别是在新兴市场国家和发展中地区。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拓展空间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在环保政策较为严格的发达地区，环境监测市场需求相对较高，且呈现多样化、高端化的特点。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发达地区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发展中地区的环境监测市场尚处于起步阶段，但随着环保意识的提高和政策的逐步加强，市场需求将快速增长。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发展中地区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81" r="217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生态环境修复市场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随着生态修复和环境治理工程的不断推进，生态环境修复市场将成为环境监测行业的重要潜在市场。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智能家居市场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智能家居市场的快速发展将为环境监测行业带来新的机遇，通过将环境监测设备与智能家居系统相结合，可以实现更加便捷、智能化的环境监测服务。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新兴污染物监测市场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随着工业化和城市化的加速发展，新兴污染物如微塑料、抗生素等不断涌现，对新兴污染物的监测将成为环境监测行业的重要潜在市场。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潜在市场挖掘可能性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技术创新及应用前景探讨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传感器体积不断缩小，提高便携性和集成度。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微型化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传感器集成数据处理和智能分析功能，提高监测效率和准确性。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单一传感器实现多种环境参数的监测，降低监测成本。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多功能化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新型传感器技术发展趋势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运用大数据技术对环境监测数据进行挖掘和分析，发现潜在规律和趋势。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25" r="83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云计算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利用人工智能技术对环境监测数据进行智能识别、分类和预测，提高决策效率。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借助云计算平台实现环境监测数据的存储、共享和处理，提高数据利用效率。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数据处理与智能分析技术应用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运用物联网技术实现环境监测设备的远程监控和管理，提高管理效率。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自动化控制系统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建立自动化控制系统，对环境监测过程进行自动化控制和调节，提高监测准确性和时效性。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移动应用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开发移动应用程序，实现环境监测数据的实时查看、分析和报警，提高应急响应能力。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远程监控和自动化管理解决方案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https://d.book118.com/928115124007006023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2024-08-29T10:14:16.719</cp:lastPrinted>
  <dcterms:created xsi:type="dcterms:W3CDTF">2024-08-29T02:14:16Z</dcterms:created>
  <dcterms:modified xsi:type="dcterms:W3CDTF">2024-08-29T02:14:19Z</dcterms:modified>
</cp:coreProperties>
</file>