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BBB91-E53B-4E80-B90C-0CAA896A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23BFC-AA3F-4561-8B44-3ACF647CD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A6F5E-AAE3-4831-A800-DA52ABAEC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90D8A-77A0-431D-A229-E0476CDB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A314E-D236-4510-BDD1-944C53A6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D2FC9-65D8-4A0E-857F-B2D09B128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E1E04-F12D-482A-9FC5-E12E44BF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F6E35-4385-49EC-96FA-F31A806B0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8E1F9-1E5D-448A-9B44-F2FADB9D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61AC0-5874-4989-B82C-2CFB24D74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02844-E11B-4869-86D5-4C356BFB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5136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心理健康领域常见问题分析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心理健康问题的应对策略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心理健康领域的未来展望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心理健康问题是指个体在心理、情感和行为上出现的障碍和困扰，导致个体正常生活受到影响。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心理健康问题可以根据表现形式、成因和影响程度进行分类，如焦虑症、抑郁症、强迫症、精神分裂症等。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心理健康问题在人群中普遍存在，但受到社会文化、经济条件和医疗资源等因素的影响，许多个体无法得到及时有效的治疗。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心理健康问题对个体和社会都有严重影响，如降低生活质量、影响工作和学习、增加医疗负担等。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000" r="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预防心理健康问题需要从个人和社会两个层面入手，个人层面包括提高心理素质、调整心态和应对压力等，社会层面包括加强心理健康教育、提供心理支持和促进社会和谐等。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针对不同的心理健康问题，治疗方法也不同，包括药物治疗、心理治疗和康复治疗等。治疗过程中需遵循科学、安全和有效的原则，以帮助个体恢复心理健康。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焦虑症是一种常见的心理障碍，以过度担忧、紧张不安和恐惧为特征。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焦虑症患者常常对未来可能发生的不幸事件感到过度担心，并伴随着紧张、不安和恐惧的情绪反应。他们可能还会出现身体症状，如心跳加速、呼吸急促、出汗等。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抑郁症是一种情绪障碍，表现为持续的情绪低落、失去兴趣和愉悦感。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抑郁症患者常常感到绝望、无助和孤独，对日常活动失去兴趣和愉悦感。他们可能会出现睡眠障碍、食欲改变、精力减退等症状。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强迫症是一种以强迫思维和行为为特征的心理障碍。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强迫症患者会反复出现强迫性的想法、冲动或行为，他们无法控制这些想法和行为，即使知道这些想法或行为没有必要或过分。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创伤后应激障碍是由于经历创伤性事件后产生的心理障碍。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创伤后应激障碍患者常常在经历战争、暴力犯罪、自然灾害等创伤性事件后出现症状，包括反复回忆创伤场景、噩梦、恐惧、易怒等。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睡眠障碍是指睡眠质量或数量不足，导致白天疲劳、注意力不集中等。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睡眠障碍患者可能会出现入睡困难、睡眠浅、夜间醒来次数多、早醒等症状。长期的睡眠障碍会影响身体健康和心理健康。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遗传因素在心理健康问题中起着重要作用，许多精神障碍和心理疾病都有较高的遗传倾向。例如，双相情感障碍、抑郁症和焦虑症等都与遗传因素有关。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研究表明，遗传因素可以影响大脑神经递质的平衡和荷尔蒙的分泌，从而影响个体的情绪和行为反应。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https://d.book118.com/928115136042006044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2024-09-24T07:26:10.957</cp:lastPrinted>
  <dcterms:created xsi:type="dcterms:W3CDTF">2024-09-23T23:26:10Z</dcterms:created>
  <dcterms:modified xsi:type="dcterms:W3CDTF">2024-09-23T23:26:13Z</dcterms:modified>
</cp:coreProperties>
</file>