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6D5C8-35EC-467E-B511-0B00C7D59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7356B-6ED7-43E3-8F1F-C9A64CD5E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B4E26-AE4E-4A52-9EB4-7A4C00F1A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10E89-59B7-4270-B5E4-D5729D786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9EAFD-CBC0-40F7-A06E-399C4D0F7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978BA-9202-4DA9-9A49-47AEE194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6B42E-79A3-4EB6-B3FA-C1782AF7B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B8F6E-5E84-4490-87B7-47B96D69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F6478-7F8D-4FD6-A843-CB89BDF2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8A792-C31D-43BD-9FCF-4752E1535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B3B97-804B-41F7-BE8C-3C9EB53B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6117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离婚协议书中的财产分割和财产权益保护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财产权益保护措施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离婚协议书范本与解读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案例分析：成功与失败案例剖析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明确双方财产状况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避免纠纷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保护当事人权益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通过详细列明夫妻双方的财产情况，为公正、合理的财产分割提供依据。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通过事先协商并达成一致，减少离婚后因财产问题产生的纠纷和诉讼。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确保离婚双方在财产分割过程中的合法权益得到保障。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离婚协议书是双方自愿达成的协议，具有法律效力，对双方均有约束力。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协议书明确规定了双方的权利和义务，有助于双方按照协议内容履行相关责任。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在发生争议时，协议书可作为重要证据，有助于法院或仲裁机构作出公正裁决。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明确权利义务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证据作用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财产分割原则与方法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平等分割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考虑贡献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照顾弱势方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在分割财产时，应充分考虑夫妻双方在婚姻期间对共同财产的贡献，包括经济贡献、家务贡献等。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在财产分割中，应适当照顾在婚姻中处于弱势地位的一方，如女方、抚养子女的一方等。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夫妻双方应平等分割共同财产，确保各自获得相对均等的份额。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夫妻双方应自愿就财产分割进行协商，达成一致意见。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自愿协商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在协商过程中，应尊重对方的意愿和选择，不得强迫或威胁对方。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协商结果应符合法律法规的规定，且不得损害国家、集体或第三人的利益。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离婚协议书中的财产分割应符合《婚姻法》的相关规定。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《婚姻法》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涉及不动产的分割，应遵循《物权法》的相关规定。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《物权法》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如《合同法》、《继承法》等也可能涉及离婚协议书中的财产分割问题。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其他法律法规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实物分割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变价分割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作价补偿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保留共有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分割方法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一方取得共同财产的所有权，另一方获得相应的经济补偿。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将共同财产出售或拍卖，将所得价款按份额进行分割。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将共同财产按份额进行实物分割，各自取得相应部分的所有权。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对于某些特殊财产或难以分割的财产，可以保留共有关系，由双方共同管理或使用。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财产权益保护措施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明确财产归属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详细列明夫妻共同财产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在离婚协议书中，应详细列明夫妻共同财产的种类、数量、价值等信息，确保双方对共同财产有清晰的认识。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明确个人财产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同时，离婚协议书还应明确各自的个人财产，避免将个人财产与共同财产混淆。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确定财产分割方式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根据夫妻双方的协商结果，明确财产的分割方式，可以是均等分割、按比例分割或其他双方同意的分割方式。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为确保财产权益的透明度和可追溯性，可以设立财产登记簿，记录财产的变动情况。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设立财产登记簿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在财产发生变动时，应及时更新登记信息，确保信息的准确性和完整性。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及时更新登记信息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夫妻双方均有权查询财产登记簿，了解财产的实际情况。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提供查询服务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建立财产登记制度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设立财产管理人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为确保财产的有效管理，可以设立财产管理人，负责财产的保管、使用和处理等事宜。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制定财产使用规则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在离婚协议书中，可以制定财产使用规则，明确双方在使用共同财产时应遵守的规定。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双方可以设立监督机制，对财产的使用和管理进行监督，确保财产的安全和合理使用。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规范财产使用和管理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为确保离婚协议书中财产分割和财产权益保护条款的执行，可以设立监督机构，对协议的执行情况进行监督。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如果一方违反离婚协议书中的规定，另一方可以向法院申请强制执行，维护自己的合法权益。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申请强制执行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对于严重违反离婚协议书规定的行为，可以追究相关方的法律责任，以维护法律的严肃性和公正性。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追究法律责任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监督和执行机制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离婚协议书范本与解读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https://d.book118.com/928116117062006033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2024-09-11T11:35:52.449</cp:lastPrinted>
  <dcterms:created xsi:type="dcterms:W3CDTF">2024-09-11T03:35:52Z</dcterms:created>
  <dcterms:modified xsi:type="dcterms:W3CDTF">2024-09-11T03:35:54Z</dcterms:modified>
</cp:coreProperties>
</file>