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5DC3C-9905-4CC7-88CA-299D64F9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52D42-65F0-46DC-90A0-CE5734E6A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E5361-AA17-4A24-A5D9-0A39C2E50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E45E6-B474-447C-A14A-25A31E1E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B17D0-28EA-488C-B6C1-4340A550B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FD7BF-9026-42A8-A119-ED9817488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3CBBB-76BB-448B-8D10-F182F1518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096F3-6334-4917-98CD-D4B93DA6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D6277-29D0-4FF9-B9B6-282A75BF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33E48-DB89-4569-881F-5ACB188FF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65F2F-497A-4787-BBC6-0A4398A9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701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分级护理落实不到位案例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分级护理制度及其实施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案例分析：分级护理落实不到位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解决方案：如何落实分级护理制度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实践经验分享：成功落实分级护理制度的案例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43" b="1344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分级护理是医疗体系中的重要组成部分，其目的是根据患者的具体病情和需求，提供不同级别的护理服务，以确保患者得到适当和有效的护理。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通过分级护理，可以确保患者在不同的病情阶段得到相应的护理支持，从而促进患者的康复和提高生活质量。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合理的分级护理可以优化医疗资源的配置，使有限的医疗资源得到更加合理和高效的利用。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某医院未严格落实分级护理制度，导致一名重症患者因护理不当而引发并发症，最终不幸去世。该事件引起了患者家属的强烈不满和社会舆论的广泛关注。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某养老院在分级护理方面存在明显不足，多名老人在未得到适当护理的情况下出现褥疮、感染等问题。相关部门对该养老院进行了严肃处理，并要求其限期整改。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某社区卫生服务中心在分级护理工作中存在疏忽，导致一名慢性病患者因未得到及时有效的护理而病情恶化。该中心因此受到了上级部门的批评和处罚。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分级护理制度及其实施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根据患者病情和自理能力，确定并实施不同级别的护理，分为特级护理、一级护理、二级护理和三级护理四个级别。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确保患者得到适宜的照护，提高护理质量，促进患者康复。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评估患者病情和自理能力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分级护理制度实施流程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通过医生、护士等专业人员的评估，确定患者的护理级别。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根据患者的护理级别，制定相应的护理计划，明确护理措施、频次等。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护士按照护理计划，对患者进行相应级别的护理措施，如观察病情、执行医嘱、进行基础护理等。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医院管理部门对分级护理实施情况进行监督和反馈，确保制度的有效执行。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分级护理制度实施效果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通过分级护理制度的实施，可以更加精准地满足患者的护理需求，提高护理质量。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适宜的护理措施可以促进患者的康复，缩短住院时间，降低医疗费用。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分级护理制度的实施需要医院管理部门的支持和监督，可以提升医院的管理水平。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提升医院管理水平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案例分析：分级护理落实不到位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神经内科病房，一位70岁男性患者，因脑梗死入院治疗。入院时，患者神志清醒，但存在左侧肢体偏瘫和语言障碍。医嘱要求对患者实施一级护理，每1-2小时巡视一次，观察病情变化，提供生活照顾和心理护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护理人员不足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护理人员经验不足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分级护理落实不到位原因分析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部分护理人员缺乏神经内科护理经验，对患者病情变化的观察和判断能力不足。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护理人员之间以及与医生之间的沟通不畅，导致对患者的病情和治疗方案了解不足，影响护理效果。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神经内科病房护理人员数量不足，导致无法按照一级护理的要求，每1-2小时巡视一次患者。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https://d.book118.com/928117017010006050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2024-09-29T14:30:15.970</cp:lastPrinted>
  <dcterms:created xsi:type="dcterms:W3CDTF">2024-09-29T06:30:15Z</dcterms:created>
  <dcterms:modified xsi:type="dcterms:W3CDTF">2024-09-29T06:30:17Z</dcterms:modified>
</cp:coreProperties>
</file>