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B3FA22D-ECD8-41C1-8B71-6C21073980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27B9E-9631-4F41-8DBE-572F945B4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E6262-9E65-4E13-867C-09AFE1B6B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8BCA0-3243-47A2-8C55-4DAB88B4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C0708-4985-4BB0-AB19-16209D800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E5304-EE73-48C3-8A30-F9D52CADA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A9C4D-9BC2-47B5-9493-A67E90BC7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66267-B50A-4211-87C6-27AD9C59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D029D-A1E9-4A27-B277-ECB27B3C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ACA84-D694-4204-A93A-0A890DB3D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5DB80-EA34-4ADE-8AE0-B49A2649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3FFC6-6129-48C1-8C89-71CD3B8CA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90C0145-3856-43AE-AEFF-F2B3225A1F3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C27676-1110-4141-980F-8BF2F085A61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702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企业礼仪牢礼培训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企业礼仪牢礼培训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企业礼仪牢礼培训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企业礼仪是公司文化的重要组成部分，影响企业形象和员工素质。通过遵循礼仪规范，可以提高员工职业素养和个人魅力，进而塑造积极向上的企业氛围。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包括语言表达和行为举止的规范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注意着装整洁、体态端庄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尊重他人、礼貌待人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提高员工职业形象和信任感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塑造积极向上的企业氛围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增强团队凝聚力和协作性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完善员工礼仪修养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树立公司良好口碑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塑造企业优良形象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促进团队合作与凝聚力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增进员工之间的和谐关系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企业礼仪不仅仅是形式化的规则，更代表着内在修养。遵守礼仪规范可以彰显企业的专业素质，改善员工间的相互尊重和社会形象。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礼仪基础知识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是社会交往中的规范和仪式，主要包括言谈举止、服饰仪容、礼仪礼节等方面。礼仪的历史源远流长，是人类文明发展的重要标志。在不同场合，人们应该根据场合的不同特点，应用相应的礼仪规范，以展现出良好的礼貌风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形象重要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跨文化交流的挑战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国际化趋势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言行得体为上策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倾听是沟通的第一步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沟通要求明确和准确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解决团队冲突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冲突是正常现象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冷静理性处理是关键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团队是企业的基石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协作能有效提高工作效率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第一印象至关重要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面试礼仪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日常办公礼仪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成功之路需要仪态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晋升晋级礼仪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上，遵循良好的职场礼仪可以帮助建立良好的人际关系，提升个人形象和职业能力。面试礼仪是求职的第一步，得体的言行举止和仪容仪表可以给招聘者留下良好印象。日常办公礼仪则是细节决定成败，如何与同事相处、处理工作中的矛盾都需要一定的礼仪修养。晋升晋级礼仪则是成功之路的必经之地，展现出成熟和稳重的仪态，有助于获得领导的认可与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企业礼仪培训可以选择不同的方式进行，包括线下培训、线上培训以及混合培训方式。每种方式都有其特点和适用场景，企业需要根据实际情况选择最合适的方式进行培训。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讲师团队搭建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专业背景、经验要求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培训讲师的选择标准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培训内容、时间安排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讲师团队的培训计划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沟通能力、表达能力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讲师团队的专业素养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培训内容的实际应用情况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培训的长期效果跟踪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员工对培训效果的反馈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https://d.book118.com/928117021010006050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企业礼仪牢礼培训</vt:lpstr>
      <vt:lpstr>目录</vt:lpstr>
      <vt:lpstr>第1章 企业礼仪牢礼培训</vt:lpstr>
      <vt:lpstr> </vt:lpstr>
      <vt:lpstr>企业礼仪解读</vt:lpstr>
      <vt:lpstr>企业礼仪的好处</vt:lpstr>
      <vt:lpstr>企业礼仪培训的目标</vt:lpstr>
      <vt:lpstr>企业礼仪的重要性</vt:lpstr>
      <vt:lpstr>第2章 企业礼仪培训的内容</vt:lpstr>
      <vt:lpstr> </vt:lpstr>
      <vt:lpstr>商务礼仪</vt:lpstr>
      <vt:lpstr>团队协作与沟通</vt:lpstr>
      <vt:lpstr>职场礼仪</vt:lpstr>
      <vt:lpstr>职场礼仪</vt:lpstr>
      <vt:lpstr>第3章 企业礼仪培训的实施</vt:lpstr>
      <vt:lpstr> </vt:lpstr>
      <vt:lpstr>讲师团队搭建</vt:lpstr>
      <vt:lpstr>培训效果评估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2024-09-29T14:30:17.323</cp:lastPrinted>
  <dcterms:created xsi:type="dcterms:W3CDTF">2024-09-29T06:30:17Z</dcterms:created>
  <dcterms:modified xsi:type="dcterms:W3CDTF">2024-09-29T06:30:19Z</dcterms:modified>
</cp:coreProperties>
</file>